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5.xml" ContentType="application/vnd.openxmlformats-officedocument.theme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6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theme/theme7.xml" ContentType="application/vnd.openxmlformats-officedocument.theme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theme/theme8.xml" ContentType="application/vnd.openxmlformats-officedocument.theme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theme/theme9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  <p:sldMasterId id="2147483687" r:id="rId4"/>
    <p:sldMasterId id="2147483700" r:id="rId5"/>
    <p:sldMasterId id="2147483713" r:id="rId6"/>
    <p:sldMasterId id="2147483726" r:id="rId7"/>
    <p:sldMasterId id="2147483739" r:id="rId8"/>
    <p:sldMasterId id="2147483752" r:id="rId9"/>
  </p:sldMasterIdLst>
  <p:sldIdLst>
    <p:sldId id="256" r:id="rId10"/>
    <p:sldId id="257" r:id="rId11"/>
    <p:sldId id="258" r:id="rId12"/>
    <p:sldId id="259" r:id="rId13"/>
    <p:sldId id="260" r:id="rId14"/>
    <p:sldId id="261" r:id="rId15"/>
    <p:sldId id="262" r:id="rId16"/>
    <p:sldId id="263" r:id="rId17"/>
    <p:sldId id="264" r:id="rId18"/>
    <p:sldId id="265" r:id="rId19"/>
    <p:sldId id="266" r:id="rId20"/>
    <p:sldId id="267" r:id="rId21"/>
    <p:sldId id="268" r:id="rId22"/>
    <p:sldId id="269" r:id="rId23"/>
    <p:sldId id="270" r:id="rId24"/>
    <p:sldId id="271" r:id="rId25"/>
    <p:sldId id="272" r:id="rId26"/>
    <p:sldId id="273" r:id="rId27"/>
    <p:sldId id="274" r:id="rId28"/>
    <p:sldId id="275" r:id="rId29"/>
    <p:sldId id="276" r:id="rId30"/>
    <p:sldId id="277" r:id="rId31"/>
    <p:sldId id="278" r:id="rId32"/>
    <p:sldId id="279" r:id="rId33"/>
    <p:sldId id="280" r:id="rId34"/>
    <p:sldId id="281" r:id="rId35"/>
    <p:sldId id="282" r:id="rId36"/>
    <p:sldId id="283" r:id="rId37"/>
    <p:sldId id="284" r:id="rId38"/>
    <p:sldId id="285" r:id="rId39"/>
    <p:sldId id="286" r:id="rId40"/>
    <p:sldId id="287" r:id="rId41"/>
    <p:sldId id="288" r:id="rId42"/>
    <p:sldId id="289" r:id="rId43"/>
    <p:sldId id="290" r:id="rId44"/>
    <p:sldId id="291" r:id="rId45"/>
    <p:sldId id="292" r:id="rId46"/>
    <p:sldId id="293" r:id="rId47"/>
    <p:sldId id="294" r:id="rId48"/>
    <p:sldId id="295" r:id="rId49"/>
    <p:sldId id="296" r:id="rId50"/>
    <p:sldId id="297" r:id="rId51"/>
    <p:sldId id="298" r:id="rId52"/>
    <p:sldId id="299" r:id="rId53"/>
    <p:sldId id="300" r:id="rId54"/>
    <p:sldId id="301" r:id="rId55"/>
    <p:sldId id="302" r:id="rId56"/>
    <p:sldId id="303" r:id="rId57"/>
    <p:sldId id="304" r:id="rId58"/>
    <p:sldId id="305" r:id="rId59"/>
    <p:sldId id="306" r:id="rId60"/>
    <p:sldId id="307" r:id="rId61"/>
    <p:sldId id="308" r:id="rId62"/>
    <p:sldId id="309" r:id="rId63"/>
    <p:sldId id="310" r:id="rId64"/>
    <p:sldId id="311" r:id="rId65"/>
    <p:sldId id="312" r:id="rId66"/>
    <p:sldId id="313" r:id="rId67"/>
    <p:sldId id="314" r:id="rId68"/>
    <p:sldId id="315" r:id="rId69"/>
    <p:sldId id="316" r:id="rId70"/>
    <p:sldId id="317" r:id="rId71"/>
    <p:sldId id="318" r:id="rId72"/>
    <p:sldId id="319" r:id="rId73"/>
    <p:sldId id="320" r:id="rId74"/>
    <p:sldId id="321" r:id="rId75"/>
  </p:sldIdLst>
  <p:sldSz cx="12192000" cy="6858000"/>
  <p:notesSz cx="7772400" cy="10058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7.xml"/><Relationship Id="rId21" Type="http://schemas.openxmlformats.org/officeDocument/2006/relationships/slide" Target="slides/slide12.xml"/><Relationship Id="rId42" Type="http://schemas.openxmlformats.org/officeDocument/2006/relationships/slide" Target="slides/slide33.xml"/><Relationship Id="rId47" Type="http://schemas.openxmlformats.org/officeDocument/2006/relationships/slide" Target="slides/slide38.xml"/><Relationship Id="rId63" Type="http://schemas.openxmlformats.org/officeDocument/2006/relationships/slide" Target="slides/slide54.xml"/><Relationship Id="rId68" Type="http://schemas.openxmlformats.org/officeDocument/2006/relationships/slide" Target="slides/slide59.xml"/><Relationship Id="rId16" Type="http://schemas.openxmlformats.org/officeDocument/2006/relationships/slide" Target="slides/slide7.xml"/><Relationship Id="rId11" Type="http://schemas.openxmlformats.org/officeDocument/2006/relationships/slide" Target="slides/slide2.xml"/><Relationship Id="rId24" Type="http://schemas.openxmlformats.org/officeDocument/2006/relationships/slide" Target="slides/slide15.xml"/><Relationship Id="rId32" Type="http://schemas.openxmlformats.org/officeDocument/2006/relationships/slide" Target="slides/slide23.xml"/><Relationship Id="rId37" Type="http://schemas.openxmlformats.org/officeDocument/2006/relationships/slide" Target="slides/slide28.xml"/><Relationship Id="rId40" Type="http://schemas.openxmlformats.org/officeDocument/2006/relationships/slide" Target="slides/slide31.xml"/><Relationship Id="rId45" Type="http://schemas.openxmlformats.org/officeDocument/2006/relationships/slide" Target="slides/slide36.xml"/><Relationship Id="rId53" Type="http://schemas.openxmlformats.org/officeDocument/2006/relationships/slide" Target="slides/slide44.xml"/><Relationship Id="rId58" Type="http://schemas.openxmlformats.org/officeDocument/2006/relationships/slide" Target="slides/slide49.xml"/><Relationship Id="rId66" Type="http://schemas.openxmlformats.org/officeDocument/2006/relationships/slide" Target="slides/slide57.xml"/><Relationship Id="rId74" Type="http://schemas.openxmlformats.org/officeDocument/2006/relationships/slide" Target="slides/slide65.xml"/><Relationship Id="rId79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52.xml"/><Relationship Id="rId19" Type="http://schemas.openxmlformats.org/officeDocument/2006/relationships/slide" Target="slides/slide10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slide" Target="slides/slide18.xml"/><Relationship Id="rId30" Type="http://schemas.openxmlformats.org/officeDocument/2006/relationships/slide" Target="slides/slide21.xml"/><Relationship Id="rId35" Type="http://schemas.openxmlformats.org/officeDocument/2006/relationships/slide" Target="slides/slide26.xml"/><Relationship Id="rId43" Type="http://schemas.openxmlformats.org/officeDocument/2006/relationships/slide" Target="slides/slide34.xml"/><Relationship Id="rId48" Type="http://schemas.openxmlformats.org/officeDocument/2006/relationships/slide" Target="slides/slide39.xml"/><Relationship Id="rId56" Type="http://schemas.openxmlformats.org/officeDocument/2006/relationships/slide" Target="slides/slide47.xml"/><Relationship Id="rId64" Type="http://schemas.openxmlformats.org/officeDocument/2006/relationships/slide" Target="slides/slide55.xml"/><Relationship Id="rId69" Type="http://schemas.openxmlformats.org/officeDocument/2006/relationships/slide" Target="slides/slide60.xml"/><Relationship Id="rId77" Type="http://schemas.openxmlformats.org/officeDocument/2006/relationships/viewProps" Target="viewProps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42.xml"/><Relationship Id="rId72" Type="http://schemas.openxmlformats.org/officeDocument/2006/relationships/slide" Target="slides/slide63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slide" Target="slides/slide16.xml"/><Relationship Id="rId33" Type="http://schemas.openxmlformats.org/officeDocument/2006/relationships/slide" Target="slides/slide24.xml"/><Relationship Id="rId38" Type="http://schemas.openxmlformats.org/officeDocument/2006/relationships/slide" Target="slides/slide29.xml"/><Relationship Id="rId46" Type="http://schemas.openxmlformats.org/officeDocument/2006/relationships/slide" Target="slides/slide37.xml"/><Relationship Id="rId59" Type="http://schemas.openxmlformats.org/officeDocument/2006/relationships/slide" Target="slides/slide50.xml"/><Relationship Id="rId67" Type="http://schemas.openxmlformats.org/officeDocument/2006/relationships/slide" Target="slides/slide58.xml"/><Relationship Id="rId20" Type="http://schemas.openxmlformats.org/officeDocument/2006/relationships/slide" Target="slides/slide11.xml"/><Relationship Id="rId41" Type="http://schemas.openxmlformats.org/officeDocument/2006/relationships/slide" Target="slides/slide32.xml"/><Relationship Id="rId54" Type="http://schemas.openxmlformats.org/officeDocument/2006/relationships/slide" Target="slides/slide45.xml"/><Relationship Id="rId62" Type="http://schemas.openxmlformats.org/officeDocument/2006/relationships/slide" Target="slides/slide53.xml"/><Relationship Id="rId70" Type="http://schemas.openxmlformats.org/officeDocument/2006/relationships/slide" Target="slides/slide61.xml"/><Relationship Id="rId75" Type="http://schemas.openxmlformats.org/officeDocument/2006/relationships/slide" Target="slides/slide66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slide" Target="slides/slide19.xml"/><Relationship Id="rId36" Type="http://schemas.openxmlformats.org/officeDocument/2006/relationships/slide" Target="slides/slide27.xml"/><Relationship Id="rId49" Type="http://schemas.openxmlformats.org/officeDocument/2006/relationships/slide" Target="slides/slide40.xml"/><Relationship Id="rId57" Type="http://schemas.openxmlformats.org/officeDocument/2006/relationships/slide" Target="slides/slide48.xml"/><Relationship Id="rId10" Type="http://schemas.openxmlformats.org/officeDocument/2006/relationships/slide" Target="slides/slide1.xml"/><Relationship Id="rId31" Type="http://schemas.openxmlformats.org/officeDocument/2006/relationships/slide" Target="slides/slide22.xml"/><Relationship Id="rId44" Type="http://schemas.openxmlformats.org/officeDocument/2006/relationships/slide" Target="slides/slide35.xml"/><Relationship Id="rId52" Type="http://schemas.openxmlformats.org/officeDocument/2006/relationships/slide" Target="slides/slide43.xml"/><Relationship Id="rId60" Type="http://schemas.openxmlformats.org/officeDocument/2006/relationships/slide" Target="slides/slide51.xml"/><Relationship Id="rId65" Type="http://schemas.openxmlformats.org/officeDocument/2006/relationships/slide" Target="slides/slide56.xml"/><Relationship Id="rId73" Type="http://schemas.openxmlformats.org/officeDocument/2006/relationships/slide" Target="slides/slide64.xml"/><Relationship Id="rId78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39" Type="http://schemas.openxmlformats.org/officeDocument/2006/relationships/slide" Target="slides/slide30.xml"/><Relationship Id="rId34" Type="http://schemas.openxmlformats.org/officeDocument/2006/relationships/slide" Target="slides/slide25.xml"/><Relationship Id="rId50" Type="http://schemas.openxmlformats.org/officeDocument/2006/relationships/slide" Target="slides/slide41.xml"/><Relationship Id="rId55" Type="http://schemas.openxmlformats.org/officeDocument/2006/relationships/slide" Target="slides/slide46.xml"/><Relationship Id="rId76" Type="http://schemas.openxmlformats.org/officeDocument/2006/relationships/presProps" Target="presProps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62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1072872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09480" y="5816880"/>
            <a:ext cx="1072872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38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5235480" cy="2883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39" name="PlaceHolder 3"/>
          <p:cNvSpPr>
            <a:spLocks noGrp="1"/>
          </p:cNvSpPr>
          <p:nvPr>
            <p:ph type="body"/>
          </p:nvPr>
        </p:nvSpPr>
        <p:spPr>
          <a:xfrm>
            <a:off x="6107040" y="4310640"/>
            <a:ext cx="5235480" cy="2883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PlaceHolder 1"/>
          <p:cNvSpPr>
            <a:spLocks noGrp="1"/>
          </p:cNvSpPr>
          <p:nvPr>
            <p:ph type="subTitle"/>
          </p:nvPr>
        </p:nvSpPr>
        <p:spPr>
          <a:xfrm>
            <a:off x="609480" y="2873520"/>
            <a:ext cx="10972440" cy="53078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43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44" name="PlaceHolder 3"/>
          <p:cNvSpPr>
            <a:spLocks noGrp="1"/>
          </p:cNvSpPr>
          <p:nvPr>
            <p:ph type="body"/>
          </p:nvPr>
        </p:nvSpPr>
        <p:spPr>
          <a:xfrm>
            <a:off x="6107040" y="4310640"/>
            <a:ext cx="5235480" cy="2883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45" name="PlaceHolder 4"/>
          <p:cNvSpPr>
            <a:spLocks noGrp="1"/>
          </p:cNvSpPr>
          <p:nvPr>
            <p:ph type="body"/>
          </p:nvPr>
        </p:nvSpPr>
        <p:spPr>
          <a:xfrm>
            <a:off x="609480" y="581688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47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5235480" cy="2883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48" name="PlaceHolder 3"/>
          <p:cNvSpPr>
            <a:spLocks noGrp="1"/>
          </p:cNvSpPr>
          <p:nvPr>
            <p:ph type="body"/>
          </p:nvPr>
        </p:nvSpPr>
        <p:spPr>
          <a:xfrm>
            <a:off x="6107040" y="431064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49" name="PlaceHolder 4"/>
          <p:cNvSpPr>
            <a:spLocks noGrp="1"/>
          </p:cNvSpPr>
          <p:nvPr>
            <p:ph type="body"/>
          </p:nvPr>
        </p:nvSpPr>
        <p:spPr>
          <a:xfrm>
            <a:off x="6107040" y="581688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51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52" name="PlaceHolder 3"/>
          <p:cNvSpPr>
            <a:spLocks noGrp="1"/>
          </p:cNvSpPr>
          <p:nvPr>
            <p:ph type="body"/>
          </p:nvPr>
        </p:nvSpPr>
        <p:spPr>
          <a:xfrm>
            <a:off x="6107040" y="431064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53" name="PlaceHolder 4"/>
          <p:cNvSpPr>
            <a:spLocks noGrp="1"/>
          </p:cNvSpPr>
          <p:nvPr>
            <p:ph type="body"/>
          </p:nvPr>
        </p:nvSpPr>
        <p:spPr>
          <a:xfrm>
            <a:off x="609480" y="5816880"/>
            <a:ext cx="1072872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55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1072872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56" name="PlaceHolder 3"/>
          <p:cNvSpPr>
            <a:spLocks noGrp="1"/>
          </p:cNvSpPr>
          <p:nvPr>
            <p:ph type="body"/>
          </p:nvPr>
        </p:nvSpPr>
        <p:spPr>
          <a:xfrm>
            <a:off x="609480" y="5816880"/>
            <a:ext cx="1072872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58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59" name="PlaceHolder 3"/>
          <p:cNvSpPr>
            <a:spLocks noGrp="1"/>
          </p:cNvSpPr>
          <p:nvPr>
            <p:ph type="body"/>
          </p:nvPr>
        </p:nvSpPr>
        <p:spPr>
          <a:xfrm>
            <a:off x="6107040" y="431064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60" name="PlaceHolder 4"/>
          <p:cNvSpPr>
            <a:spLocks noGrp="1"/>
          </p:cNvSpPr>
          <p:nvPr>
            <p:ph type="body"/>
          </p:nvPr>
        </p:nvSpPr>
        <p:spPr>
          <a:xfrm>
            <a:off x="609480" y="581688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61" name="PlaceHolder 5"/>
          <p:cNvSpPr>
            <a:spLocks noGrp="1"/>
          </p:cNvSpPr>
          <p:nvPr>
            <p:ph type="body"/>
          </p:nvPr>
        </p:nvSpPr>
        <p:spPr>
          <a:xfrm>
            <a:off x="6107040" y="581688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63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345456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64" name="PlaceHolder 3"/>
          <p:cNvSpPr>
            <a:spLocks noGrp="1"/>
          </p:cNvSpPr>
          <p:nvPr>
            <p:ph type="body"/>
          </p:nvPr>
        </p:nvSpPr>
        <p:spPr>
          <a:xfrm>
            <a:off x="4237200" y="4310640"/>
            <a:ext cx="345456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65" name="PlaceHolder 4"/>
          <p:cNvSpPr>
            <a:spLocks noGrp="1"/>
          </p:cNvSpPr>
          <p:nvPr>
            <p:ph type="body"/>
          </p:nvPr>
        </p:nvSpPr>
        <p:spPr>
          <a:xfrm>
            <a:off x="7864920" y="4310640"/>
            <a:ext cx="345456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66" name="PlaceHolder 5"/>
          <p:cNvSpPr>
            <a:spLocks noGrp="1"/>
          </p:cNvSpPr>
          <p:nvPr>
            <p:ph type="body"/>
          </p:nvPr>
        </p:nvSpPr>
        <p:spPr>
          <a:xfrm>
            <a:off x="609480" y="5816880"/>
            <a:ext cx="345456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67" name="PlaceHolder 6"/>
          <p:cNvSpPr>
            <a:spLocks noGrp="1"/>
          </p:cNvSpPr>
          <p:nvPr>
            <p:ph type="body"/>
          </p:nvPr>
        </p:nvSpPr>
        <p:spPr>
          <a:xfrm>
            <a:off x="4237200" y="5816880"/>
            <a:ext cx="345456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68" name="PlaceHolder 7"/>
          <p:cNvSpPr>
            <a:spLocks noGrp="1"/>
          </p:cNvSpPr>
          <p:nvPr>
            <p:ph type="body"/>
          </p:nvPr>
        </p:nvSpPr>
        <p:spPr>
          <a:xfrm>
            <a:off x="7864920" y="5816880"/>
            <a:ext cx="345456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6107040" y="431064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609480" y="581688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6107040" y="581688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345456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4237200" y="4310640"/>
            <a:ext cx="345456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7864920" y="4310640"/>
            <a:ext cx="345456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609480" y="5816880"/>
            <a:ext cx="345456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4237200" y="5816880"/>
            <a:ext cx="345456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7864920" y="5816880"/>
            <a:ext cx="345456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subTitle"/>
          </p:nvPr>
        </p:nvSpPr>
        <p:spPr>
          <a:xfrm>
            <a:off x="609480" y="4310640"/>
            <a:ext cx="10728720" cy="28832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10728720" cy="2883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5235480" cy="2883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9" name="PlaceHolder 3"/>
          <p:cNvSpPr>
            <a:spLocks noGrp="1"/>
          </p:cNvSpPr>
          <p:nvPr>
            <p:ph type="body"/>
          </p:nvPr>
        </p:nvSpPr>
        <p:spPr>
          <a:xfrm>
            <a:off x="6107040" y="4310640"/>
            <a:ext cx="5235480" cy="2883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subTitle"/>
          </p:nvPr>
        </p:nvSpPr>
        <p:spPr>
          <a:xfrm>
            <a:off x="609480" y="2873520"/>
            <a:ext cx="10972440" cy="53078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 type="body"/>
          </p:nvPr>
        </p:nvSpPr>
        <p:spPr>
          <a:xfrm>
            <a:off x="6107040" y="4310640"/>
            <a:ext cx="5235480" cy="2883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5" name="PlaceHolder 4"/>
          <p:cNvSpPr>
            <a:spLocks noGrp="1"/>
          </p:cNvSpPr>
          <p:nvPr>
            <p:ph type="body"/>
          </p:nvPr>
        </p:nvSpPr>
        <p:spPr>
          <a:xfrm>
            <a:off x="609480" y="581688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609480" y="4310640"/>
            <a:ext cx="10728720" cy="28832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5235480" cy="2883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 type="body"/>
          </p:nvPr>
        </p:nvSpPr>
        <p:spPr>
          <a:xfrm>
            <a:off x="6107040" y="431064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9" name="PlaceHolder 4"/>
          <p:cNvSpPr>
            <a:spLocks noGrp="1"/>
          </p:cNvSpPr>
          <p:nvPr>
            <p:ph type="body"/>
          </p:nvPr>
        </p:nvSpPr>
        <p:spPr>
          <a:xfrm>
            <a:off x="6107040" y="581688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 type="body"/>
          </p:nvPr>
        </p:nvSpPr>
        <p:spPr>
          <a:xfrm>
            <a:off x="6107040" y="431064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3" name="PlaceHolder 4"/>
          <p:cNvSpPr>
            <a:spLocks noGrp="1"/>
          </p:cNvSpPr>
          <p:nvPr>
            <p:ph type="body"/>
          </p:nvPr>
        </p:nvSpPr>
        <p:spPr>
          <a:xfrm>
            <a:off x="609480" y="5816880"/>
            <a:ext cx="1072872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1072872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609480" y="5816880"/>
            <a:ext cx="1072872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6107040" y="431064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0" name="PlaceHolder 4"/>
          <p:cNvSpPr>
            <a:spLocks noGrp="1"/>
          </p:cNvSpPr>
          <p:nvPr>
            <p:ph type="body"/>
          </p:nvPr>
        </p:nvSpPr>
        <p:spPr>
          <a:xfrm>
            <a:off x="609480" y="581688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1" name="PlaceHolder 5"/>
          <p:cNvSpPr>
            <a:spLocks noGrp="1"/>
          </p:cNvSpPr>
          <p:nvPr>
            <p:ph type="body"/>
          </p:nvPr>
        </p:nvSpPr>
        <p:spPr>
          <a:xfrm>
            <a:off x="6107040" y="581688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345456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4237200" y="4310640"/>
            <a:ext cx="345456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 type="body"/>
          </p:nvPr>
        </p:nvSpPr>
        <p:spPr>
          <a:xfrm>
            <a:off x="7864920" y="4310640"/>
            <a:ext cx="345456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6" name="PlaceHolder 5"/>
          <p:cNvSpPr>
            <a:spLocks noGrp="1"/>
          </p:cNvSpPr>
          <p:nvPr>
            <p:ph type="body"/>
          </p:nvPr>
        </p:nvSpPr>
        <p:spPr>
          <a:xfrm>
            <a:off x="609480" y="5816880"/>
            <a:ext cx="345456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7" name="PlaceHolder 6"/>
          <p:cNvSpPr>
            <a:spLocks noGrp="1"/>
          </p:cNvSpPr>
          <p:nvPr>
            <p:ph type="body"/>
          </p:nvPr>
        </p:nvSpPr>
        <p:spPr>
          <a:xfrm>
            <a:off x="4237200" y="5816880"/>
            <a:ext cx="345456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8" name="PlaceHolder 7"/>
          <p:cNvSpPr>
            <a:spLocks noGrp="1"/>
          </p:cNvSpPr>
          <p:nvPr>
            <p:ph type="body"/>
          </p:nvPr>
        </p:nvSpPr>
        <p:spPr>
          <a:xfrm>
            <a:off x="7864920" y="5816880"/>
            <a:ext cx="345456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subTitle"/>
          </p:nvPr>
        </p:nvSpPr>
        <p:spPr>
          <a:xfrm>
            <a:off x="609480" y="4310640"/>
            <a:ext cx="10728720" cy="28832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10728720" cy="2883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5235480" cy="2883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91" name="PlaceHolder 3"/>
          <p:cNvSpPr>
            <a:spLocks noGrp="1"/>
          </p:cNvSpPr>
          <p:nvPr>
            <p:ph type="body"/>
          </p:nvPr>
        </p:nvSpPr>
        <p:spPr>
          <a:xfrm>
            <a:off x="6107040" y="4310640"/>
            <a:ext cx="5235480" cy="2883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10728720" cy="2883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subTitle"/>
          </p:nvPr>
        </p:nvSpPr>
        <p:spPr>
          <a:xfrm>
            <a:off x="609480" y="2873520"/>
            <a:ext cx="10972440" cy="53078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96" name="PlaceHolder 3"/>
          <p:cNvSpPr>
            <a:spLocks noGrp="1"/>
          </p:cNvSpPr>
          <p:nvPr>
            <p:ph type="body"/>
          </p:nvPr>
        </p:nvSpPr>
        <p:spPr>
          <a:xfrm>
            <a:off x="6107040" y="4310640"/>
            <a:ext cx="5235480" cy="2883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97" name="PlaceHolder 4"/>
          <p:cNvSpPr>
            <a:spLocks noGrp="1"/>
          </p:cNvSpPr>
          <p:nvPr>
            <p:ph type="body"/>
          </p:nvPr>
        </p:nvSpPr>
        <p:spPr>
          <a:xfrm>
            <a:off x="609480" y="581688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5235480" cy="2883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 type="body"/>
          </p:nvPr>
        </p:nvSpPr>
        <p:spPr>
          <a:xfrm>
            <a:off x="6107040" y="431064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01" name="PlaceHolder 4"/>
          <p:cNvSpPr>
            <a:spLocks noGrp="1"/>
          </p:cNvSpPr>
          <p:nvPr>
            <p:ph type="body"/>
          </p:nvPr>
        </p:nvSpPr>
        <p:spPr>
          <a:xfrm>
            <a:off x="6107040" y="581688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6107040" y="431064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 type="body"/>
          </p:nvPr>
        </p:nvSpPr>
        <p:spPr>
          <a:xfrm>
            <a:off x="609480" y="5816880"/>
            <a:ext cx="1072872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1072872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08" name="PlaceHolder 3"/>
          <p:cNvSpPr>
            <a:spLocks noGrp="1"/>
          </p:cNvSpPr>
          <p:nvPr>
            <p:ph type="body"/>
          </p:nvPr>
        </p:nvSpPr>
        <p:spPr>
          <a:xfrm>
            <a:off x="609480" y="5816880"/>
            <a:ext cx="1072872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11" name="PlaceHolder 3"/>
          <p:cNvSpPr>
            <a:spLocks noGrp="1"/>
          </p:cNvSpPr>
          <p:nvPr>
            <p:ph type="body"/>
          </p:nvPr>
        </p:nvSpPr>
        <p:spPr>
          <a:xfrm>
            <a:off x="6107040" y="431064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12" name="PlaceHolder 4"/>
          <p:cNvSpPr>
            <a:spLocks noGrp="1"/>
          </p:cNvSpPr>
          <p:nvPr>
            <p:ph type="body"/>
          </p:nvPr>
        </p:nvSpPr>
        <p:spPr>
          <a:xfrm>
            <a:off x="609480" y="581688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13" name="PlaceHolder 5"/>
          <p:cNvSpPr>
            <a:spLocks noGrp="1"/>
          </p:cNvSpPr>
          <p:nvPr>
            <p:ph type="body"/>
          </p:nvPr>
        </p:nvSpPr>
        <p:spPr>
          <a:xfrm>
            <a:off x="6107040" y="581688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345456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16" name="PlaceHolder 3"/>
          <p:cNvSpPr>
            <a:spLocks noGrp="1"/>
          </p:cNvSpPr>
          <p:nvPr>
            <p:ph type="body"/>
          </p:nvPr>
        </p:nvSpPr>
        <p:spPr>
          <a:xfrm>
            <a:off x="4237200" y="4310640"/>
            <a:ext cx="345456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17" name="PlaceHolder 4"/>
          <p:cNvSpPr>
            <a:spLocks noGrp="1"/>
          </p:cNvSpPr>
          <p:nvPr>
            <p:ph type="body"/>
          </p:nvPr>
        </p:nvSpPr>
        <p:spPr>
          <a:xfrm>
            <a:off x="7864920" y="4310640"/>
            <a:ext cx="345456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18" name="PlaceHolder 5"/>
          <p:cNvSpPr>
            <a:spLocks noGrp="1"/>
          </p:cNvSpPr>
          <p:nvPr>
            <p:ph type="body"/>
          </p:nvPr>
        </p:nvSpPr>
        <p:spPr>
          <a:xfrm>
            <a:off x="609480" y="5816880"/>
            <a:ext cx="345456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19" name="PlaceHolder 6"/>
          <p:cNvSpPr>
            <a:spLocks noGrp="1"/>
          </p:cNvSpPr>
          <p:nvPr>
            <p:ph type="body"/>
          </p:nvPr>
        </p:nvSpPr>
        <p:spPr>
          <a:xfrm>
            <a:off x="4237200" y="5816880"/>
            <a:ext cx="345456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20" name="PlaceHolder 7"/>
          <p:cNvSpPr>
            <a:spLocks noGrp="1"/>
          </p:cNvSpPr>
          <p:nvPr>
            <p:ph type="body"/>
          </p:nvPr>
        </p:nvSpPr>
        <p:spPr>
          <a:xfrm>
            <a:off x="7864920" y="5816880"/>
            <a:ext cx="345456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 type="subTitle"/>
          </p:nvPr>
        </p:nvSpPr>
        <p:spPr>
          <a:xfrm>
            <a:off x="609480" y="4310640"/>
            <a:ext cx="10728720" cy="28832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10728720" cy="2883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5235480" cy="2883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6107040" y="4310640"/>
            <a:ext cx="5235480" cy="2883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28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5235480" cy="2883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29" name="PlaceHolder 3"/>
          <p:cNvSpPr>
            <a:spLocks noGrp="1"/>
          </p:cNvSpPr>
          <p:nvPr>
            <p:ph type="body"/>
          </p:nvPr>
        </p:nvSpPr>
        <p:spPr>
          <a:xfrm>
            <a:off x="6107040" y="4310640"/>
            <a:ext cx="5235480" cy="2883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subTitle"/>
          </p:nvPr>
        </p:nvSpPr>
        <p:spPr>
          <a:xfrm>
            <a:off x="609480" y="2873520"/>
            <a:ext cx="10972440" cy="53078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34" name="PlaceHolder 3"/>
          <p:cNvSpPr>
            <a:spLocks noGrp="1"/>
          </p:cNvSpPr>
          <p:nvPr>
            <p:ph type="body"/>
          </p:nvPr>
        </p:nvSpPr>
        <p:spPr>
          <a:xfrm>
            <a:off x="6107040" y="4310640"/>
            <a:ext cx="5235480" cy="2883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35" name="PlaceHolder 4"/>
          <p:cNvSpPr>
            <a:spLocks noGrp="1"/>
          </p:cNvSpPr>
          <p:nvPr>
            <p:ph type="body"/>
          </p:nvPr>
        </p:nvSpPr>
        <p:spPr>
          <a:xfrm>
            <a:off x="609480" y="581688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37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5235480" cy="2883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38" name="PlaceHolder 3"/>
          <p:cNvSpPr>
            <a:spLocks noGrp="1"/>
          </p:cNvSpPr>
          <p:nvPr>
            <p:ph type="body"/>
          </p:nvPr>
        </p:nvSpPr>
        <p:spPr>
          <a:xfrm>
            <a:off x="6107040" y="431064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39" name="PlaceHolder 4"/>
          <p:cNvSpPr>
            <a:spLocks noGrp="1"/>
          </p:cNvSpPr>
          <p:nvPr>
            <p:ph type="body"/>
          </p:nvPr>
        </p:nvSpPr>
        <p:spPr>
          <a:xfrm>
            <a:off x="6107040" y="581688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42" name="PlaceHolder 3"/>
          <p:cNvSpPr>
            <a:spLocks noGrp="1"/>
          </p:cNvSpPr>
          <p:nvPr>
            <p:ph type="body"/>
          </p:nvPr>
        </p:nvSpPr>
        <p:spPr>
          <a:xfrm>
            <a:off x="6107040" y="431064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43" name="PlaceHolder 4"/>
          <p:cNvSpPr>
            <a:spLocks noGrp="1"/>
          </p:cNvSpPr>
          <p:nvPr>
            <p:ph type="body"/>
          </p:nvPr>
        </p:nvSpPr>
        <p:spPr>
          <a:xfrm>
            <a:off x="609480" y="5816880"/>
            <a:ext cx="1072872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45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1072872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46" name="PlaceHolder 3"/>
          <p:cNvSpPr>
            <a:spLocks noGrp="1"/>
          </p:cNvSpPr>
          <p:nvPr>
            <p:ph type="body"/>
          </p:nvPr>
        </p:nvSpPr>
        <p:spPr>
          <a:xfrm>
            <a:off x="609480" y="5816880"/>
            <a:ext cx="1072872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48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49" name="PlaceHolder 3"/>
          <p:cNvSpPr>
            <a:spLocks noGrp="1"/>
          </p:cNvSpPr>
          <p:nvPr>
            <p:ph type="body"/>
          </p:nvPr>
        </p:nvSpPr>
        <p:spPr>
          <a:xfrm>
            <a:off x="6107040" y="431064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50" name="PlaceHolder 4"/>
          <p:cNvSpPr>
            <a:spLocks noGrp="1"/>
          </p:cNvSpPr>
          <p:nvPr>
            <p:ph type="body"/>
          </p:nvPr>
        </p:nvSpPr>
        <p:spPr>
          <a:xfrm>
            <a:off x="609480" y="581688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51" name="PlaceHolder 5"/>
          <p:cNvSpPr>
            <a:spLocks noGrp="1"/>
          </p:cNvSpPr>
          <p:nvPr>
            <p:ph type="body"/>
          </p:nvPr>
        </p:nvSpPr>
        <p:spPr>
          <a:xfrm>
            <a:off x="6107040" y="581688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53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345456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54" name="PlaceHolder 3"/>
          <p:cNvSpPr>
            <a:spLocks noGrp="1"/>
          </p:cNvSpPr>
          <p:nvPr>
            <p:ph type="body"/>
          </p:nvPr>
        </p:nvSpPr>
        <p:spPr>
          <a:xfrm>
            <a:off x="4237200" y="4310640"/>
            <a:ext cx="345456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55" name="PlaceHolder 4"/>
          <p:cNvSpPr>
            <a:spLocks noGrp="1"/>
          </p:cNvSpPr>
          <p:nvPr>
            <p:ph type="body"/>
          </p:nvPr>
        </p:nvSpPr>
        <p:spPr>
          <a:xfrm>
            <a:off x="7864920" y="4310640"/>
            <a:ext cx="345456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56" name="PlaceHolder 5"/>
          <p:cNvSpPr>
            <a:spLocks noGrp="1"/>
          </p:cNvSpPr>
          <p:nvPr>
            <p:ph type="body"/>
          </p:nvPr>
        </p:nvSpPr>
        <p:spPr>
          <a:xfrm>
            <a:off x="609480" y="5816880"/>
            <a:ext cx="345456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57" name="PlaceHolder 6"/>
          <p:cNvSpPr>
            <a:spLocks noGrp="1"/>
          </p:cNvSpPr>
          <p:nvPr>
            <p:ph type="body"/>
          </p:nvPr>
        </p:nvSpPr>
        <p:spPr>
          <a:xfrm>
            <a:off x="4237200" y="5816880"/>
            <a:ext cx="345456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58" name="PlaceHolder 7"/>
          <p:cNvSpPr>
            <a:spLocks noGrp="1"/>
          </p:cNvSpPr>
          <p:nvPr>
            <p:ph type="body"/>
          </p:nvPr>
        </p:nvSpPr>
        <p:spPr>
          <a:xfrm>
            <a:off x="7864920" y="5816880"/>
            <a:ext cx="345456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66" name="PlaceHolder 2"/>
          <p:cNvSpPr>
            <a:spLocks noGrp="1"/>
          </p:cNvSpPr>
          <p:nvPr>
            <p:ph type="subTitle"/>
          </p:nvPr>
        </p:nvSpPr>
        <p:spPr>
          <a:xfrm>
            <a:off x="609480" y="4310640"/>
            <a:ext cx="10728720" cy="28832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68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10728720" cy="2883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70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5235480" cy="2883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71" name="PlaceHolder 3"/>
          <p:cNvSpPr>
            <a:spLocks noGrp="1"/>
          </p:cNvSpPr>
          <p:nvPr>
            <p:ph type="body"/>
          </p:nvPr>
        </p:nvSpPr>
        <p:spPr>
          <a:xfrm>
            <a:off x="6107040" y="4310640"/>
            <a:ext cx="5235480" cy="2883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subTitle"/>
          </p:nvPr>
        </p:nvSpPr>
        <p:spPr>
          <a:xfrm>
            <a:off x="609480" y="2873520"/>
            <a:ext cx="10972440" cy="53078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75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76" name="PlaceHolder 3"/>
          <p:cNvSpPr>
            <a:spLocks noGrp="1"/>
          </p:cNvSpPr>
          <p:nvPr>
            <p:ph type="body"/>
          </p:nvPr>
        </p:nvSpPr>
        <p:spPr>
          <a:xfrm>
            <a:off x="6107040" y="4310640"/>
            <a:ext cx="5235480" cy="2883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77" name="PlaceHolder 4"/>
          <p:cNvSpPr>
            <a:spLocks noGrp="1"/>
          </p:cNvSpPr>
          <p:nvPr>
            <p:ph type="body"/>
          </p:nvPr>
        </p:nvSpPr>
        <p:spPr>
          <a:xfrm>
            <a:off x="609480" y="581688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79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5235480" cy="2883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80" name="PlaceHolder 3"/>
          <p:cNvSpPr>
            <a:spLocks noGrp="1"/>
          </p:cNvSpPr>
          <p:nvPr>
            <p:ph type="body"/>
          </p:nvPr>
        </p:nvSpPr>
        <p:spPr>
          <a:xfrm>
            <a:off x="6107040" y="431064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81" name="PlaceHolder 4"/>
          <p:cNvSpPr>
            <a:spLocks noGrp="1"/>
          </p:cNvSpPr>
          <p:nvPr>
            <p:ph type="body"/>
          </p:nvPr>
        </p:nvSpPr>
        <p:spPr>
          <a:xfrm>
            <a:off x="6107040" y="581688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83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84" name="PlaceHolder 3"/>
          <p:cNvSpPr>
            <a:spLocks noGrp="1"/>
          </p:cNvSpPr>
          <p:nvPr>
            <p:ph type="body"/>
          </p:nvPr>
        </p:nvSpPr>
        <p:spPr>
          <a:xfrm>
            <a:off x="6107040" y="431064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85" name="PlaceHolder 4"/>
          <p:cNvSpPr>
            <a:spLocks noGrp="1"/>
          </p:cNvSpPr>
          <p:nvPr>
            <p:ph type="body"/>
          </p:nvPr>
        </p:nvSpPr>
        <p:spPr>
          <a:xfrm>
            <a:off x="609480" y="5816880"/>
            <a:ext cx="1072872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87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1072872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88" name="PlaceHolder 3"/>
          <p:cNvSpPr>
            <a:spLocks noGrp="1"/>
          </p:cNvSpPr>
          <p:nvPr>
            <p:ph type="body"/>
          </p:nvPr>
        </p:nvSpPr>
        <p:spPr>
          <a:xfrm>
            <a:off x="609480" y="5816880"/>
            <a:ext cx="1072872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90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91" name="PlaceHolder 3"/>
          <p:cNvSpPr>
            <a:spLocks noGrp="1"/>
          </p:cNvSpPr>
          <p:nvPr>
            <p:ph type="body"/>
          </p:nvPr>
        </p:nvSpPr>
        <p:spPr>
          <a:xfrm>
            <a:off x="6107040" y="431064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92" name="PlaceHolder 4"/>
          <p:cNvSpPr>
            <a:spLocks noGrp="1"/>
          </p:cNvSpPr>
          <p:nvPr>
            <p:ph type="body"/>
          </p:nvPr>
        </p:nvSpPr>
        <p:spPr>
          <a:xfrm>
            <a:off x="609480" y="581688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93" name="PlaceHolder 5"/>
          <p:cNvSpPr>
            <a:spLocks noGrp="1"/>
          </p:cNvSpPr>
          <p:nvPr>
            <p:ph type="body"/>
          </p:nvPr>
        </p:nvSpPr>
        <p:spPr>
          <a:xfrm>
            <a:off x="6107040" y="581688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609480" y="2873520"/>
            <a:ext cx="10972440" cy="53078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95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345456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96" name="PlaceHolder 3"/>
          <p:cNvSpPr>
            <a:spLocks noGrp="1"/>
          </p:cNvSpPr>
          <p:nvPr>
            <p:ph type="body"/>
          </p:nvPr>
        </p:nvSpPr>
        <p:spPr>
          <a:xfrm>
            <a:off x="4237200" y="4310640"/>
            <a:ext cx="345456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97" name="PlaceHolder 4"/>
          <p:cNvSpPr>
            <a:spLocks noGrp="1"/>
          </p:cNvSpPr>
          <p:nvPr>
            <p:ph type="body"/>
          </p:nvPr>
        </p:nvSpPr>
        <p:spPr>
          <a:xfrm>
            <a:off x="7864920" y="4310640"/>
            <a:ext cx="345456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98" name="PlaceHolder 5"/>
          <p:cNvSpPr>
            <a:spLocks noGrp="1"/>
          </p:cNvSpPr>
          <p:nvPr>
            <p:ph type="body"/>
          </p:nvPr>
        </p:nvSpPr>
        <p:spPr>
          <a:xfrm>
            <a:off x="609480" y="5816880"/>
            <a:ext cx="345456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99" name="PlaceHolder 6"/>
          <p:cNvSpPr>
            <a:spLocks noGrp="1"/>
          </p:cNvSpPr>
          <p:nvPr>
            <p:ph type="body"/>
          </p:nvPr>
        </p:nvSpPr>
        <p:spPr>
          <a:xfrm>
            <a:off x="4237200" y="5816880"/>
            <a:ext cx="345456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00" name="PlaceHolder 7"/>
          <p:cNvSpPr>
            <a:spLocks noGrp="1"/>
          </p:cNvSpPr>
          <p:nvPr>
            <p:ph type="body"/>
          </p:nvPr>
        </p:nvSpPr>
        <p:spPr>
          <a:xfrm>
            <a:off x="7864920" y="5816880"/>
            <a:ext cx="345456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08" name="PlaceHolder 2"/>
          <p:cNvSpPr>
            <a:spLocks noGrp="1"/>
          </p:cNvSpPr>
          <p:nvPr>
            <p:ph type="subTitle"/>
          </p:nvPr>
        </p:nvSpPr>
        <p:spPr>
          <a:xfrm>
            <a:off x="609480" y="4310640"/>
            <a:ext cx="10728720" cy="28832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10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10728720" cy="2883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12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5235480" cy="2883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13" name="PlaceHolder 3"/>
          <p:cNvSpPr>
            <a:spLocks noGrp="1"/>
          </p:cNvSpPr>
          <p:nvPr>
            <p:ph type="body"/>
          </p:nvPr>
        </p:nvSpPr>
        <p:spPr>
          <a:xfrm>
            <a:off x="6107040" y="4310640"/>
            <a:ext cx="5235480" cy="2883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PlaceHolder 1"/>
          <p:cNvSpPr>
            <a:spLocks noGrp="1"/>
          </p:cNvSpPr>
          <p:nvPr>
            <p:ph type="subTitle"/>
          </p:nvPr>
        </p:nvSpPr>
        <p:spPr>
          <a:xfrm>
            <a:off x="609480" y="2873520"/>
            <a:ext cx="10972440" cy="53078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17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18" name="PlaceHolder 3"/>
          <p:cNvSpPr>
            <a:spLocks noGrp="1"/>
          </p:cNvSpPr>
          <p:nvPr>
            <p:ph type="body"/>
          </p:nvPr>
        </p:nvSpPr>
        <p:spPr>
          <a:xfrm>
            <a:off x="6107040" y="4310640"/>
            <a:ext cx="5235480" cy="2883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19" name="PlaceHolder 4"/>
          <p:cNvSpPr>
            <a:spLocks noGrp="1"/>
          </p:cNvSpPr>
          <p:nvPr>
            <p:ph type="body"/>
          </p:nvPr>
        </p:nvSpPr>
        <p:spPr>
          <a:xfrm>
            <a:off x="609480" y="581688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21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5235480" cy="2883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22" name="PlaceHolder 3"/>
          <p:cNvSpPr>
            <a:spLocks noGrp="1"/>
          </p:cNvSpPr>
          <p:nvPr>
            <p:ph type="body"/>
          </p:nvPr>
        </p:nvSpPr>
        <p:spPr>
          <a:xfrm>
            <a:off x="6107040" y="431064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23" name="PlaceHolder 4"/>
          <p:cNvSpPr>
            <a:spLocks noGrp="1"/>
          </p:cNvSpPr>
          <p:nvPr>
            <p:ph type="body"/>
          </p:nvPr>
        </p:nvSpPr>
        <p:spPr>
          <a:xfrm>
            <a:off x="6107040" y="581688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25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26" name="PlaceHolder 3"/>
          <p:cNvSpPr>
            <a:spLocks noGrp="1"/>
          </p:cNvSpPr>
          <p:nvPr>
            <p:ph type="body"/>
          </p:nvPr>
        </p:nvSpPr>
        <p:spPr>
          <a:xfrm>
            <a:off x="6107040" y="431064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27" name="PlaceHolder 4"/>
          <p:cNvSpPr>
            <a:spLocks noGrp="1"/>
          </p:cNvSpPr>
          <p:nvPr>
            <p:ph type="body"/>
          </p:nvPr>
        </p:nvSpPr>
        <p:spPr>
          <a:xfrm>
            <a:off x="609480" y="5816880"/>
            <a:ext cx="1072872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6107040" y="4310640"/>
            <a:ext cx="5235480" cy="2883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609480" y="581688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29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1072872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30" name="PlaceHolder 3"/>
          <p:cNvSpPr>
            <a:spLocks noGrp="1"/>
          </p:cNvSpPr>
          <p:nvPr>
            <p:ph type="body"/>
          </p:nvPr>
        </p:nvSpPr>
        <p:spPr>
          <a:xfrm>
            <a:off x="609480" y="5816880"/>
            <a:ext cx="1072872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32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33" name="PlaceHolder 3"/>
          <p:cNvSpPr>
            <a:spLocks noGrp="1"/>
          </p:cNvSpPr>
          <p:nvPr>
            <p:ph type="body"/>
          </p:nvPr>
        </p:nvSpPr>
        <p:spPr>
          <a:xfrm>
            <a:off x="6107040" y="431064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34" name="PlaceHolder 4"/>
          <p:cNvSpPr>
            <a:spLocks noGrp="1"/>
          </p:cNvSpPr>
          <p:nvPr>
            <p:ph type="body"/>
          </p:nvPr>
        </p:nvSpPr>
        <p:spPr>
          <a:xfrm>
            <a:off x="609480" y="581688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35" name="PlaceHolder 5"/>
          <p:cNvSpPr>
            <a:spLocks noGrp="1"/>
          </p:cNvSpPr>
          <p:nvPr>
            <p:ph type="body"/>
          </p:nvPr>
        </p:nvSpPr>
        <p:spPr>
          <a:xfrm>
            <a:off x="6107040" y="581688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37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345456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38" name="PlaceHolder 3"/>
          <p:cNvSpPr>
            <a:spLocks noGrp="1"/>
          </p:cNvSpPr>
          <p:nvPr>
            <p:ph type="body"/>
          </p:nvPr>
        </p:nvSpPr>
        <p:spPr>
          <a:xfrm>
            <a:off x="4237200" y="4310640"/>
            <a:ext cx="345456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39" name="PlaceHolder 4"/>
          <p:cNvSpPr>
            <a:spLocks noGrp="1"/>
          </p:cNvSpPr>
          <p:nvPr>
            <p:ph type="body"/>
          </p:nvPr>
        </p:nvSpPr>
        <p:spPr>
          <a:xfrm>
            <a:off x="7864920" y="4310640"/>
            <a:ext cx="345456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40" name="PlaceHolder 5"/>
          <p:cNvSpPr>
            <a:spLocks noGrp="1"/>
          </p:cNvSpPr>
          <p:nvPr>
            <p:ph type="body"/>
          </p:nvPr>
        </p:nvSpPr>
        <p:spPr>
          <a:xfrm>
            <a:off x="609480" y="5816880"/>
            <a:ext cx="345456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41" name="PlaceHolder 6"/>
          <p:cNvSpPr>
            <a:spLocks noGrp="1"/>
          </p:cNvSpPr>
          <p:nvPr>
            <p:ph type="body"/>
          </p:nvPr>
        </p:nvSpPr>
        <p:spPr>
          <a:xfrm>
            <a:off x="4237200" y="5816880"/>
            <a:ext cx="345456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42" name="PlaceHolder 7"/>
          <p:cNvSpPr>
            <a:spLocks noGrp="1"/>
          </p:cNvSpPr>
          <p:nvPr>
            <p:ph type="body"/>
          </p:nvPr>
        </p:nvSpPr>
        <p:spPr>
          <a:xfrm>
            <a:off x="7864920" y="5816880"/>
            <a:ext cx="345456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50" name="PlaceHolder 2"/>
          <p:cNvSpPr>
            <a:spLocks noGrp="1"/>
          </p:cNvSpPr>
          <p:nvPr>
            <p:ph type="subTitle"/>
          </p:nvPr>
        </p:nvSpPr>
        <p:spPr>
          <a:xfrm>
            <a:off x="609480" y="4310640"/>
            <a:ext cx="10728720" cy="28832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52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10728720" cy="2883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54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5235480" cy="2883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55" name="PlaceHolder 3"/>
          <p:cNvSpPr>
            <a:spLocks noGrp="1"/>
          </p:cNvSpPr>
          <p:nvPr>
            <p:ph type="body"/>
          </p:nvPr>
        </p:nvSpPr>
        <p:spPr>
          <a:xfrm>
            <a:off x="6107040" y="4310640"/>
            <a:ext cx="5235480" cy="2883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PlaceHolder 1"/>
          <p:cNvSpPr>
            <a:spLocks noGrp="1"/>
          </p:cNvSpPr>
          <p:nvPr>
            <p:ph type="subTitle"/>
          </p:nvPr>
        </p:nvSpPr>
        <p:spPr>
          <a:xfrm>
            <a:off x="609480" y="2873520"/>
            <a:ext cx="10972440" cy="53078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59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60" name="PlaceHolder 3"/>
          <p:cNvSpPr>
            <a:spLocks noGrp="1"/>
          </p:cNvSpPr>
          <p:nvPr>
            <p:ph type="body"/>
          </p:nvPr>
        </p:nvSpPr>
        <p:spPr>
          <a:xfrm>
            <a:off x="6107040" y="4310640"/>
            <a:ext cx="5235480" cy="2883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61" name="PlaceHolder 4"/>
          <p:cNvSpPr>
            <a:spLocks noGrp="1"/>
          </p:cNvSpPr>
          <p:nvPr>
            <p:ph type="body"/>
          </p:nvPr>
        </p:nvSpPr>
        <p:spPr>
          <a:xfrm>
            <a:off x="609480" y="581688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5235480" cy="2883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6107040" y="431064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6107040" y="581688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63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5235480" cy="2883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64" name="PlaceHolder 3"/>
          <p:cNvSpPr>
            <a:spLocks noGrp="1"/>
          </p:cNvSpPr>
          <p:nvPr>
            <p:ph type="body"/>
          </p:nvPr>
        </p:nvSpPr>
        <p:spPr>
          <a:xfrm>
            <a:off x="6107040" y="431064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65" name="PlaceHolder 4"/>
          <p:cNvSpPr>
            <a:spLocks noGrp="1"/>
          </p:cNvSpPr>
          <p:nvPr>
            <p:ph type="body"/>
          </p:nvPr>
        </p:nvSpPr>
        <p:spPr>
          <a:xfrm>
            <a:off x="6107040" y="581688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67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68" name="PlaceHolder 3"/>
          <p:cNvSpPr>
            <a:spLocks noGrp="1"/>
          </p:cNvSpPr>
          <p:nvPr>
            <p:ph type="body"/>
          </p:nvPr>
        </p:nvSpPr>
        <p:spPr>
          <a:xfrm>
            <a:off x="6107040" y="431064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69" name="PlaceHolder 4"/>
          <p:cNvSpPr>
            <a:spLocks noGrp="1"/>
          </p:cNvSpPr>
          <p:nvPr>
            <p:ph type="body"/>
          </p:nvPr>
        </p:nvSpPr>
        <p:spPr>
          <a:xfrm>
            <a:off x="609480" y="5816880"/>
            <a:ext cx="1072872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71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1072872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72" name="PlaceHolder 3"/>
          <p:cNvSpPr>
            <a:spLocks noGrp="1"/>
          </p:cNvSpPr>
          <p:nvPr>
            <p:ph type="body"/>
          </p:nvPr>
        </p:nvSpPr>
        <p:spPr>
          <a:xfrm>
            <a:off x="609480" y="5816880"/>
            <a:ext cx="1072872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74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75" name="PlaceHolder 3"/>
          <p:cNvSpPr>
            <a:spLocks noGrp="1"/>
          </p:cNvSpPr>
          <p:nvPr>
            <p:ph type="body"/>
          </p:nvPr>
        </p:nvSpPr>
        <p:spPr>
          <a:xfrm>
            <a:off x="6107040" y="431064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76" name="PlaceHolder 4"/>
          <p:cNvSpPr>
            <a:spLocks noGrp="1"/>
          </p:cNvSpPr>
          <p:nvPr>
            <p:ph type="body"/>
          </p:nvPr>
        </p:nvSpPr>
        <p:spPr>
          <a:xfrm>
            <a:off x="609480" y="581688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77" name="PlaceHolder 5"/>
          <p:cNvSpPr>
            <a:spLocks noGrp="1"/>
          </p:cNvSpPr>
          <p:nvPr>
            <p:ph type="body"/>
          </p:nvPr>
        </p:nvSpPr>
        <p:spPr>
          <a:xfrm>
            <a:off x="6107040" y="581688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79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345456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80" name="PlaceHolder 3"/>
          <p:cNvSpPr>
            <a:spLocks noGrp="1"/>
          </p:cNvSpPr>
          <p:nvPr>
            <p:ph type="body"/>
          </p:nvPr>
        </p:nvSpPr>
        <p:spPr>
          <a:xfrm>
            <a:off x="4237200" y="4310640"/>
            <a:ext cx="345456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81" name="PlaceHolder 4"/>
          <p:cNvSpPr>
            <a:spLocks noGrp="1"/>
          </p:cNvSpPr>
          <p:nvPr>
            <p:ph type="body"/>
          </p:nvPr>
        </p:nvSpPr>
        <p:spPr>
          <a:xfrm>
            <a:off x="7864920" y="4310640"/>
            <a:ext cx="345456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82" name="PlaceHolder 5"/>
          <p:cNvSpPr>
            <a:spLocks noGrp="1"/>
          </p:cNvSpPr>
          <p:nvPr>
            <p:ph type="body"/>
          </p:nvPr>
        </p:nvSpPr>
        <p:spPr>
          <a:xfrm>
            <a:off x="609480" y="5816880"/>
            <a:ext cx="345456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83" name="PlaceHolder 6"/>
          <p:cNvSpPr>
            <a:spLocks noGrp="1"/>
          </p:cNvSpPr>
          <p:nvPr>
            <p:ph type="body"/>
          </p:nvPr>
        </p:nvSpPr>
        <p:spPr>
          <a:xfrm>
            <a:off x="4237200" y="5816880"/>
            <a:ext cx="345456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84" name="PlaceHolder 7"/>
          <p:cNvSpPr>
            <a:spLocks noGrp="1"/>
          </p:cNvSpPr>
          <p:nvPr>
            <p:ph type="body"/>
          </p:nvPr>
        </p:nvSpPr>
        <p:spPr>
          <a:xfrm>
            <a:off x="7864920" y="5816880"/>
            <a:ext cx="345456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92" name="PlaceHolder 2"/>
          <p:cNvSpPr>
            <a:spLocks noGrp="1"/>
          </p:cNvSpPr>
          <p:nvPr>
            <p:ph type="subTitle"/>
          </p:nvPr>
        </p:nvSpPr>
        <p:spPr>
          <a:xfrm>
            <a:off x="609480" y="4310640"/>
            <a:ext cx="10728720" cy="28832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94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10728720" cy="2883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96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5235480" cy="2883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97" name="PlaceHolder 3"/>
          <p:cNvSpPr>
            <a:spLocks noGrp="1"/>
          </p:cNvSpPr>
          <p:nvPr>
            <p:ph type="body"/>
          </p:nvPr>
        </p:nvSpPr>
        <p:spPr>
          <a:xfrm>
            <a:off x="6107040" y="4310640"/>
            <a:ext cx="5235480" cy="2883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6107040" y="431064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609480" y="5816880"/>
            <a:ext cx="1072872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PlaceHolder 1"/>
          <p:cNvSpPr>
            <a:spLocks noGrp="1"/>
          </p:cNvSpPr>
          <p:nvPr>
            <p:ph type="subTitle"/>
          </p:nvPr>
        </p:nvSpPr>
        <p:spPr>
          <a:xfrm>
            <a:off x="609480" y="2873520"/>
            <a:ext cx="10972440" cy="53078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01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02" name="PlaceHolder 3"/>
          <p:cNvSpPr>
            <a:spLocks noGrp="1"/>
          </p:cNvSpPr>
          <p:nvPr>
            <p:ph type="body"/>
          </p:nvPr>
        </p:nvSpPr>
        <p:spPr>
          <a:xfrm>
            <a:off x="6107040" y="4310640"/>
            <a:ext cx="5235480" cy="2883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03" name="PlaceHolder 4"/>
          <p:cNvSpPr>
            <a:spLocks noGrp="1"/>
          </p:cNvSpPr>
          <p:nvPr>
            <p:ph type="body"/>
          </p:nvPr>
        </p:nvSpPr>
        <p:spPr>
          <a:xfrm>
            <a:off x="609480" y="581688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05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5235480" cy="2883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06" name="PlaceHolder 3"/>
          <p:cNvSpPr>
            <a:spLocks noGrp="1"/>
          </p:cNvSpPr>
          <p:nvPr>
            <p:ph type="body"/>
          </p:nvPr>
        </p:nvSpPr>
        <p:spPr>
          <a:xfrm>
            <a:off x="6107040" y="431064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07" name="PlaceHolder 4"/>
          <p:cNvSpPr>
            <a:spLocks noGrp="1"/>
          </p:cNvSpPr>
          <p:nvPr>
            <p:ph type="body"/>
          </p:nvPr>
        </p:nvSpPr>
        <p:spPr>
          <a:xfrm>
            <a:off x="6107040" y="581688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09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10" name="PlaceHolder 3"/>
          <p:cNvSpPr>
            <a:spLocks noGrp="1"/>
          </p:cNvSpPr>
          <p:nvPr>
            <p:ph type="body"/>
          </p:nvPr>
        </p:nvSpPr>
        <p:spPr>
          <a:xfrm>
            <a:off x="6107040" y="431064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11" name="PlaceHolder 4"/>
          <p:cNvSpPr>
            <a:spLocks noGrp="1"/>
          </p:cNvSpPr>
          <p:nvPr>
            <p:ph type="body"/>
          </p:nvPr>
        </p:nvSpPr>
        <p:spPr>
          <a:xfrm>
            <a:off x="609480" y="5816880"/>
            <a:ext cx="1072872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13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1072872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14" name="PlaceHolder 3"/>
          <p:cNvSpPr>
            <a:spLocks noGrp="1"/>
          </p:cNvSpPr>
          <p:nvPr>
            <p:ph type="body"/>
          </p:nvPr>
        </p:nvSpPr>
        <p:spPr>
          <a:xfrm>
            <a:off x="609480" y="5816880"/>
            <a:ext cx="1072872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16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17" name="PlaceHolder 3"/>
          <p:cNvSpPr>
            <a:spLocks noGrp="1"/>
          </p:cNvSpPr>
          <p:nvPr>
            <p:ph type="body"/>
          </p:nvPr>
        </p:nvSpPr>
        <p:spPr>
          <a:xfrm>
            <a:off x="6107040" y="431064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18" name="PlaceHolder 4"/>
          <p:cNvSpPr>
            <a:spLocks noGrp="1"/>
          </p:cNvSpPr>
          <p:nvPr>
            <p:ph type="body"/>
          </p:nvPr>
        </p:nvSpPr>
        <p:spPr>
          <a:xfrm>
            <a:off x="609480" y="581688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19" name="PlaceHolder 5"/>
          <p:cNvSpPr>
            <a:spLocks noGrp="1"/>
          </p:cNvSpPr>
          <p:nvPr>
            <p:ph type="body"/>
          </p:nvPr>
        </p:nvSpPr>
        <p:spPr>
          <a:xfrm>
            <a:off x="6107040" y="581688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21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345456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22" name="PlaceHolder 3"/>
          <p:cNvSpPr>
            <a:spLocks noGrp="1"/>
          </p:cNvSpPr>
          <p:nvPr>
            <p:ph type="body"/>
          </p:nvPr>
        </p:nvSpPr>
        <p:spPr>
          <a:xfrm>
            <a:off x="4237200" y="4310640"/>
            <a:ext cx="345456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23" name="PlaceHolder 4"/>
          <p:cNvSpPr>
            <a:spLocks noGrp="1"/>
          </p:cNvSpPr>
          <p:nvPr>
            <p:ph type="body"/>
          </p:nvPr>
        </p:nvSpPr>
        <p:spPr>
          <a:xfrm>
            <a:off x="7864920" y="4310640"/>
            <a:ext cx="345456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24" name="PlaceHolder 5"/>
          <p:cNvSpPr>
            <a:spLocks noGrp="1"/>
          </p:cNvSpPr>
          <p:nvPr>
            <p:ph type="body"/>
          </p:nvPr>
        </p:nvSpPr>
        <p:spPr>
          <a:xfrm>
            <a:off x="609480" y="5816880"/>
            <a:ext cx="345456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25" name="PlaceHolder 6"/>
          <p:cNvSpPr>
            <a:spLocks noGrp="1"/>
          </p:cNvSpPr>
          <p:nvPr>
            <p:ph type="body"/>
          </p:nvPr>
        </p:nvSpPr>
        <p:spPr>
          <a:xfrm>
            <a:off x="4237200" y="5816880"/>
            <a:ext cx="345456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26" name="PlaceHolder 7"/>
          <p:cNvSpPr>
            <a:spLocks noGrp="1"/>
          </p:cNvSpPr>
          <p:nvPr>
            <p:ph type="body"/>
          </p:nvPr>
        </p:nvSpPr>
        <p:spPr>
          <a:xfrm>
            <a:off x="7864920" y="5816880"/>
            <a:ext cx="345456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34" name="PlaceHolder 2"/>
          <p:cNvSpPr>
            <a:spLocks noGrp="1"/>
          </p:cNvSpPr>
          <p:nvPr>
            <p:ph type="subTitle"/>
          </p:nvPr>
        </p:nvSpPr>
        <p:spPr>
          <a:xfrm>
            <a:off x="609480" y="4310640"/>
            <a:ext cx="10728720" cy="28832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36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10728720" cy="2883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2.jpe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image" Target="../media/image3.jpe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14" Type="http://schemas.openxmlformats.org/officeDocument/2006/relationships/image" Target="../media/image4.jpe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0.xml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Relationship Id="rId14" Type="http://schemas.openxmlformats.org/officeDocument/2006/relationships/image" Target="../media/image5.jpe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8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7.xml"/><Relationship Id="rId12" Type="http://schemas.openxmlformats.org/officeDocument/2006/relationships/slideLayout" Target="../slideLayouts/slideLayout72.xml"/><Relationship Id="rId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6.xml"/><Relationship Id="rId11" Type="http://schemas.openxmlformats.org/officeDocument/2006/relationships/slideLayout" Target="../slideLayouts/slideLayout71.xml"/><Relationship Id="rId5" Type="http://schemas.openxmlformats.org/officeDocument/2006/relationships/slideLayout" Target="../slideLayouts/slideLayout65.xml"/><Relationship Id="rId10" Type="http://schemas.openxmlformats.org/officeDocument/2006/relationships/slideLayout" Target="../slideLayouts/slideLayout70.xml"/><Relationship Id="rId4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9.xml"/><Relationship Id="rId14" Type="http://schemas.openxmlformats.org/officeDocument/2006/relationships/image" Target="../media/image6.jpeg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/><Relationship Id="rId13" Type="http://schemas.openxmlformats.org/officeDocument/2006/relationships/theme" Target="../theme/theme7.xml"/><Relationship Id="rId3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9.xml"/><Relationship Id="rId12" Type="http://schemas.openxmlformats.org/officeDocument/2006/relationships/slideLayout" Target="../slideLayouts/slideLayout84.xml"/><Relationship Id="rId2" Type="http://schemas.openxmlformats.org/officeDocument/2006/relationships/slideLayout" Target="../slideLayouts/slideLayout74.xml"/><Relationship Id="rId1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8.xml"/><Relationship Id="rId11" Type="http://schemas.openxmlformats.org/officeDocument/2006/relationships/slideLayout" Target="../slideLayouts/slideLayout83.xml"/><Relationship Id="rId5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82.xml"/><Relationship Id="rId4" Type="http://schemas.openxmlformats.org/officeDocument/2006/relationships/slideLayout" Target="../slideLayouts/slideLayout76.xml"/><Relationship Id="rId9" Type="http://schemas.openxmlformats.org/officeDocument/2006/relationships/slideLayout" Target="../slideLayouts/slideLayout81.xml"/><Relationship Id="rId14" Type="http://schemas.openxmlformats.org/officeDocument/2006/relationships/image" Target="../media/image7.jpeg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2.xml"/><Relationship Id="rId13" Type="http://schemas.openxmlformats.org/officeDocument/2006/relationships/theme" Target="../theme/theme8.xml"/><Relationship Id="rId3" Type="http://schemas.openxmlformats.org/officeDocument/2006/relationships/slideLayout" Target="../slideLayouts/slideLayout87.xml"/><Relationship Id="rId7" Type="http://schemas.openxmlformats.org/officeDocument/2006/relationships/slideLayout" Target="../slideLayouts/slideLayout91.xml"/><Relationship Id="rId12" Type="http://schemas.openxmlformats.org/officeDocument/2006/relationships/slideLayout" Target="../slideLayouts/slideLayout96.xml"/><Relationship Id="rId2" Type="http://schemas.openxmlformats.org/officeDocument/2006/relationships/slideLayout" Target="../slideLayouts/slideLayout86.xml"/><Relationship Id="rId1" Type="http://schemas.openxmlformats.org/officeDocument/2006/relationships/slideLayout" Target="../slideLayouts/slideLayout85.xml"/><Relationship Id="rId6" Type="http://schemas.openxmlformats.org/officeDocument/2006/relationships/slideLayout" Target="../slideLayouts/slideLayout90.xml"/><Relationship Id="rId11" Type="http://schemas.openxmlformats.org/officeDocument/2006/relationships/slideLayout" Target="../slideLayouts/slideLayout95.xml"/><Relationship Id="rId5" Type="http://schemas.openxmlformats.org/officeDocument/2006/relationships/slideLayout" Target="../slideLayouts/slideLayout89.xml"/><Relationship Id="rId10" Type="http://schemas.openxmlformats.org/officeDocument/2006/relationships/slideLayout" Target="../slideLayouts/slideLayout94.xml"/><Relationship Id="rId4" Type="http://schemas.openxmlformats.org/officeDocument/2006/relationships/slideLayout" Target="../slideLayouts/slideLayout88.xml"/><Relationship Id="rId9" Type="http://schemas.openxmlformats.org/officeDocument/2006/relationships/slideLayout" Target="../slideLayouts/slideLayout93.xml"/><Relationship Id="rId14" Type="http://schemas.openxmlformats.org/officeDocument/2006/relationships/image" Target="../media/image8.jpeg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4.xml"/><Relationship Id="rId13" Type="http://schemas.openxmlformats.org/officeDocument/2006/relationships/theme" Target="../theme/theme9.xml"/><Relationship Id="rId3" Type="http://schemas.openxmlformats.org/officeDocument/2006/relationships/slideLayout" Target="../slideLayouts/slideLayout99.xml"/><Relationship Id="rId7" Type="http://schemas.openxmlformats.org/officeDocument/2006/relationships/slideLayout" Target="../slideLayouts/slideLayout103.xml"/><Relationship Id="rId12" Type="http://schemas.openxmlformats.org/officeDocument/2006/relationships/slideLayout" Target="../slideLayouts/slideLayout108.xml"/><Relationship Id="rId2" Type="http://schemas.openxmlformats.org/officeDocument/2006/relationships/slideLayout" Target="../slideLayouts/slideLayout98.xml"/><Relationship Id="rId1" Type="http://schemas.openxmlformats.org/officeDocument/2006/relationships/slideLayout" Target="../slideLayouts/slideLayout97.xml"/><Relationship Id="rId6" Type="http://schemas.openxmlformats.org/officeDocument/2006/relationships/slideLayout" Target="../slideLayouts/slideLayout102.xml"/><Relationship Id="rId11" Type="http://schemas.openxmlformats.org/officeDocument/2006/relationships/slideLayout" Target="../slideLayouts/slideLayout107.xml"/><Relationship Id="rId5" Type="http://schemas.openxmlformats.org/officeDocument/2006/relationships/slideLayout" Target="../slideLayouts/slideLayout101.xml"/><Relationship Id="rId10" Type="http://schemas.openxmlformats.org/officeDocument/2006/relationships/slideLayout" Target="../slideLayouts/slideLayout106.xml"/><Relationship Id="rId4" Type="http://schemas.openxmlformats.org/officeDocument/2006/relationships/slideLayout" Target="../slideLayouts/slideLayout100.xml"/><Relationship Id="rId9" Type="http://schemas.openxmlformats.org/officeDocument/2006/relationships/slideLayout" Target="../slideLayouts/slideLayout105.xml"/><Relationship Id="rId14" Type="http://schemas.openxmlformats.org/officeDocument/2006/relationships/image" Target="../media/image9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1200" cy="2387160"/>
          </a:xfrm>
          <a:prstGeom prst="rect">
            <a:avLst/>
          </a:prstGeom>
        </p:spPr>
        <p:txBody>
          <a:bodyPr lIns="90000" tIns="45000" rIns="90000" bIns="4500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800" b="0" strike="noStrike" cap="all" spc="-1">
                <a:solidFill>
                  <a:srgbClr val="FFFFFF"/>
                </a:solidFill>
                <a:latin typeface="Tw Cen MT"/>
              </a:rPr>
              <a:t>Click to edit Master title style</a:t>
            </a:r>
            <a:endParaRPr lang="en-US" sz="4800" b="0" strike="noStrike" spc="-1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dt"/>
          </p:nvPr>
        </p:nvSpPr>
        <p:spPr>
          <a:xfrm>
            <a:off x="7077600" y="5410080"/>
            <a:ext cx="2742840" cy="364680"/>
          </a:xfrm>
          <a:prstGeom prst="rect">
            <a:avLst/>
          </a:prstGeom>
        </p:spPr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fld id="{162CFD52-E0BB-45CA-9664-BEFA21D45E24}" type="datetime">
              <a:rPr lang="en-US" sz="1800" b="0" strike="noStrike" spc="-1">
                <a:solidFill>
                  <a:srgbClr val="FFFFFF"/>
                </a:solidFill>
                <a:latin typeface="Tw Cen MT"/>
              </a:rPr>
              <a:t>7/31/2020</a:t>
            </a:fld>
            <a:endParaRPr lang="en-US" sz="1800" b="0" strike="noStrike" spc="-1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/>
          </p:nvPr>
        </p:nvSpPr>
        <p:spPr>
          <a:xfrm>
            <a:off x="1876320" y="5410080"/>
            <a:ext cx="5124600" cy="364680"/>
          </a:xfrm>
          <a:prstGeom prst="rect">
            <a:avLst/>
          </a:prstGeom>
        </p:spPr>
        <p:txBody>
          <a:bodyPr lIns="90000" tIns="45000" rIns="90000" bIns="45000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/>
          </p:nvPr>
        </p:nvSpPr>
        <p:spPr>
          <a:xfrm>
            <a:off x="9896760" y="5410080"/>
            <a:ext cx="770760" cy="364680"/>
          </a:xfrm>
          <a:prstGeom prst="rect">
            <a:avLst/>
          </a:prstGeom>
        </p:spPr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fld id="{BC13D9D5-E825-4134-8EB1-9D8F99BC0E71}" type="slidenum">
              <a:rPr lang="en-US" sz="1800" b="0" strike="noStrike" spc="-1">
                <a:solidFill>
                  <a:srgbClr val="FFFFFF"/>
                </a:solidFill>
                <a:latin typeface="Tw Cen MT"/>
              </a:rPr>
              <a:t>‹#›</a:t>
            </a:fld>
            <a:endParaRPr lang="en-US" sz="1800" b="0" strike="noStrike" spc="-1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FFFFFF"/>
                </a:solidFill>
                <a:latin typeface="Tw Cen MT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FFFFFF"/>
                </a:solidFill>
                <a:latin typeface="Tw Cen MT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600" b="0" strike="noStrike" spc="-1">
                <a:solidFill>
                  <a:srgbClr val="FFFFFF"/>
                </a:solidFill>
                <a:latin typeface="Tw Cen MT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600" b="0" strike="noStrike" spc="-1">
                <a:solidFill>
                  <a:srgbClr val="FFFFFF"/>
                </a:solidFill>
                <a:latin typeface="Tw Cen MT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FFFFFF"/>
                </a:solidFill>
                <a:latin typeface="Tw Cen MT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FFFFFF"/>
                </a:solidFill>
                <a:latin typeface="Tw Cen MT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FFFFFF"/>
                </a:solidFill>
                <a:latin typeface="Tw Cen MT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2362320" y="1023120"/>
            <a:ext cx="7445520" cy="158904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6500" b="1" strike="noStrike" spc="-1">
                <a:solidFill>
                  <a:srgbClr val="FFFFFF"/>
                </a:solidFill>
                <a:latin typeface="Trebuchet MS"/>
                <a:ea typeface="Tahoma"/>
              </a:rPr>
              <a:t>Click to edit Master title style</a:t>
            </a:r>
            <a:endParaRPr lang="en-US" sz="6500" b="0" strike="noStrike" spc="-1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957960" y="3080520"/>
            <a:ext cx="10199520" cy="3265200"/>
          </a:xfrm>
          <a:prstGeom prst="rect">
            <a:avLst/>
          </a:prstGeom>
        </p:spPr>
        <p:txBody>
          <a:bodyPr>
            <a:noAutofit/>
          </a:bodyPr>
          <a:lstStyle/>
          <a:p>
            <a:pPr algn="ctr">
              <a:lnSpc>
                <a:spcPct val="100000"/>
              </a:lnSpc>
              <a:spcBef>
                <a:spcPts val="1001"/>
              </a:spcBef>
            </a:pPr>
            <a:r>
              <a:rPr lang="en-US" sz="7000" b="1" strike="noStrike" spc="-1">
                <a:solidFill>
                  <a:srgbClr val="004E96"/>
                </a:solidFill>
                <a:latin typeface="Trebuchet MS"/>
              </a:rPr>
              <a:t>Edit Master text styles</a:t>
            </a:r>
            <a:endParaRPr lang="en-US" sz="7000" b="0" strike="noStrike" spc="-1">
              <a:solidFill>
                <a:srgbClr val="1369B4"/>
              </a:solidFill>
              <a:latin typeface="Palatino LT Std"/>
            </a:endParaRPr>
          </a:p>
          <a:p>
            <a:pPr marL="457200" algn="ctr">
              <a:lnSpc>
                <a:spcPct val="100000"/>
              </a:lnSpc>
              <a:spcBef>
                <a:spcPts val="499"/>
              </a:spcBef>
            </a:pPr>
            <a:r>
              <a:rPr lang="en-US" sz="7000" b="1" strike="noStrike" spc="-1">
                <a:solidFill>
                  <a:srgbClr val="004E96"/>
                </a:solidFill>
                <a:latin typeface="Trebuchet MS"/>
              </a:rPr>
              <a:t>Second level</a:t>
            </a:r>
            <a:endParaRPr lang="en-US" sz="7000" b="0" strike="noStrike" spc="-1">
              <a:solidFill>
                <a:srgbClr val="1369B4"/>
              </a:solidFill>
              <a:latin typeface="Palatino LT Std"/>
            </a:endParaRPr>
          </a:p>
          <a:p>
            <a:pPr marL="914400" algn="ctr">
              <a:lnSpc>
                <a:spcPct val="100000"/>
              </a:lnSpc>
              <a:spcBef>
                <a:spcPts val="499"/>
              </a:spcBef>
            </a:pPr>
            <a:r>
              <a:rPr lang="en-US" sz="7000" b="1" strike="noStrike" spc="-1">
                <a:solidFill>
                  <a:srgbClr val="004E96"/>
                </a:solidFill>
                <a:latin typeface="Trebuchet MS"/>
              </a:rPr>
              <a:t>Third level</a:t>
            </a:r>
            <a:endParaRPr lang="en-US" sz="7000" b="0" strike="noStrike" spc="-1">
              <a:solidFill>
                <a:srgbClr val="1369B4"/>
              </a:solidFill>
              <a:latin typeface="Palatino LT Std"/>
            </a:endParaRPr>
          </a:p>
          <a:p>
            <a:pPr marL="1371600" algn="ctr">
              <a:lnSpc>
                <a:spcPct val="100000"/>
              </a:lnSpc>
              <a:spcBef>
                <a:spcPts val="499"/>
              </a:spcBef>
            </a:pPr>
            <a:r>
              <a:rPr lang="en-US" sz="7000" b="1" strike="noStrike" spc="-1">
                <a:solidFill>
                  <a:srgbClr val="004E96"/>
                </a:solidFill>
                <a:latin typeface="Trebuchet MS"/>
              </a:rPr>
              <a:t>Fourth level</a:t>
            </a:r>
            <a:endParaRPr lang="en-US" sz="7000" b="0" strike="noStrike" spc="-1">
              <a:solidFill>
                <a:srgbClr val="1369B4"/>
              </a:solidFill>
              <a:latin typeface="Palatino LT Std"/>
            </a:endParaRPr>
          </a:p>
          <a:p>
            <a:pPr marL="1828800" algn="ctr">
              <a:lnSpc>
                <a:spcPct val="100000"/>
              </a:lnSpc>
              <a:spcBef>
                <a:spcPts val="499"/>
              </a:spcBef>
            </a:pPr>
            <a:r>
              <a:rPr lang="en-US" sz="7000" b="1" strike="noStrike" spc="-1">
                <a:solidFill>
                  <a:srgbClr val="004E96"/>
                </a:solidFill>
                <a:latin typeface="Trebuchet MS"/>
              </a:rPr>
              <a:t>Fifth level</a:t>
            </a:r>
            <a:endParaRPr lang="en-US" sz="7000" b="0" strike="noStrike" spc="-1">
              <a:solidFill>
                <a:srgbClr val="1369B4"/>
              </a:solidFill>
              <a:latin typeface="Palatino LT Std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CustomShape 1"/>
          <p:cNvSpPr/>
          <p:nvPr/>
        </p:nvSpPr>
        <p:spPr>
          <a:xfrm>
            <a:off x="6172200" y="6596640"/>
            <a:ext cx="5758200" cy="2174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r>
              <a:rPr lang="en-US" sz="1000" b="0" strike="noStrike" spc="-1">
                <a:solidFill>
                  <a:srgbClr val="262626"/>
                </a:solidFill>
                <a:latin typeface="Arial"/>
              </a:rPr>
              <a:t>Copyright Goodheart-Willcox Co., Inc.  May not be posted to a publicly accessible website.</a:t>
            </a:r>
            <a:endParaRPr lang="en-US" sz="1000" b="0" strike="noStrike" spc="-1">
              <a:latin typeface="Arial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title"/>
          </p:nvPr>
        </p:nvSpPr>
        <p:spPr>
          <a:xfrm>
            <a:off x="587880" y="511560"/>
            <a:ext cx="11168280" cy="946800"/>
          </a:xfrm>
          <a:prstGeom prst="rect">
            <a:avLst/>
          </a:prstGeom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FFFFFF"/>
                </a:solidFill>
                <a:latin typeface="Helvetica LT Std"/>
              </a:rPr>
              <a:t>Click to edit Master title style</a:t>
            </a:r>
            <a:endParaRPr lang="en-US" sz="4500" b="0" strike="noStrike" spc="-1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81" name="PlaceHolder 3"/>
          <p:cNvSpPr>
            <a:spLocks noGrp="1"/>
          </p:cNvSpPr>
          <p:nvPr>
            <p:ph type="body"/>
          </p:nvPr>
        </p:nvSpPr>
        <p:spPr>
          <a:xfrm>
            <a:off x="849240" y="1774440"/>
            <a:ext cx="10907280" cy="4673520"/>
          </a:xfrm>
          <a:prstGeom prst="rect">
            <a:avLst/>
          </a:prstGeom>
        </p:spPr>
        <p:txBody>
          <a:bodyPr>
            <a:noAutofit/>
          </a:bodyPr>
          <a:lstStyle/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Edit Master text styles</a:t>
            </a: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Second level</a:t>
            </a:r>
          </a:p>
          <a:p>
            <a:pPr marL="1143000" lvl="2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Helvetica LT Std"/>
              </a:rPr>
              <a:t>Third level</a:t>
            </a:r>
          </a:p>
          <a:p>
            <a:pPr marL="1600200" lvl="3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1600" b="0" strike="noStrike" spc="-1">
                <a:solidFill>
                  <a:srgbClr val="000000"/>
                </a:solidFill>
                <a:latin typeface="Helvetica LT Std"/>
              </a:rPr>
              <a:t>Fourth level</a:t>
            </a:r>
          </a:p>
          <a:p>
            <a:pPr marL="2057400" lvl="4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1600" b="0" strike="noStrike" spc="-1">
                <a:solidFill>
                  <a:srgbClr val="000000"/>
                </a:solidFill>
                <a:latin typeface="Helvetica LT Std"/>
              </a:rPr>
              <a:t>Fifth level</a:t>
            </a:r>
          </a:p>
        </p:txBody>
      </p:sp>
      <p:sp>
        <p:nvSpPr>
          <p:cNvPr id="82" name="PlaceHolder 4"/>
          <p:cNvSpPr>
            <a:spLocks noGrp="1"/>
          </p:cNvSpPr>
          <p:nvPr>
            <p:ph type="dt"/>
          </p:nvPr>
        </p:nvSpPr>
        <p:spPr>
          <a:xfrm>
            <a:off x="7457040" y="5883120"/>
            <a:ext cx="2742840" cy="364680"/>
          </a:xfrm>
          <a:prstGeom prst="rect">
            <a:avLst/>
          </a:prstGeom>
        </p:spPr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fld id="{4445E865-E138-452C-B3AC-7575A0C4E1C7}" type="datetime">
              <a:rPr lang="en-US" sz="1800" b="0" strike="noStrike" spc="-1">
                <a:solidFill>
                  <a:srgbClr val="FFFFFF"/>
                </a:solidFill>
                <a:latin typeface="Tw Cen MT"/>
              </a:rPr>
              <a:t>7/31/2020</a:t>
            </a:fld>
            <a:endParaRPr lang="en-US" sz="1800" b="0" strike="noStrike" spc="-1">
              <a:latin typeface="Times New Roman"/>
            </a:endParaRPr>
          </a:p>
        </p:txBody>
      </p:sp>
      <p:sp>
        <p:nvSpPr>
          <p:cNvPr id="83" name="PlaceHolder 5"/>
          <p:cNvSpPr>
            <a:spLocks noGrp="1"/>
          </p:cNvSpPr>
          <p:nvPr>
            <p:ph type="ftr"/>
          </p:nvPr>
        </p:nvSpPr>
        <p:spPr>
          <a:xfrm>
            <a:off x="1141560" y="5883120"/>
            <a:ext cx="6238800" cy="364680"/>
          </a:xfrm>
          <a:prstGeom prst="rect">
            <a:avLst/>
          </a:prstGeom>
        </p:spPr>
        <p:txBody>
          <a:bodyPr lIns="90000" tIns="45000" rIns="90000" bIns="45000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4" name="PlaceHolder 6"/>
          <p:cNvSpPr>
            <a:spLocks noGrp="1"/>
          </p:cNvSpPr>
          <p:nvPr>
            <p:ph type="sldNum"/>
          </p:nvPr>
        </p:nvSpPr>
        <p:spPr>
          <a:xfrm>
            <a:off x="10276200" y="5883120"/>
            <a:ext cx="770760" cy="364680"/>
          </a:xfrm>
          <a:prstGeom prst="rect">
            <a:avLst/>
          </a:prstGeom>
        </p:spPr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fld id="{CF7BEF1E-2A99-477F-93C8-451C3685C802}" type="slidenum">
              <a:rPr lang="en-US" sz="1800" b="0" strike="noStrike" spc="-1">
                <a:solidFill>
                  <a:srgbClr val="FFFFFF"/>
                </a:solidFill>
                <a:latin typeface="Tw Cen MT"/>
              </a:rPr>
              <a:t>‹#›</a:t>
            </a:fld>
            <a:endParaRPr lang="en-US" sz="18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2707560" y="1226160"/>
            <a:ext cx="6673680" cy="158904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6000" b="1" strike="noStrike" spc="-1">
                <a:solidFill>
                  <a:srgbClr val="FFFFFF"/>
                </a:solidFill>
                <a:latin typeface="Trebuchet MS"/>
                <a:ea typeface="Tahoma"/>
              </a:rPr>
              <a:t>Click to edit Master title style</a:t>
            </a:r>
            <a:endParaRPr lang="en-US" sz="6000" b="0" strike="noStrike" spc="-1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122" name="PlaceHolder 2"/>
          <p:cNvSpPr>
            <a:spLocks noGrp="1"/>
          </p:cNvSpPr>
          <p:nvPr>
            <p:ph type="body"/>
          </p:nvPr>
        </p:nvSpPr>
        <p:spPr>
          <a:xfrm>
            <a:off x="1401120" y="3159000"/>
            <a:ext cx="9381240" cy="2817000"/>
          </a:xfrm>
          <a:prstGeom prst="rect">
            <a:avLst/>
          </a:prstGeom>
        </p:spPr>
        <p:txBody>
          <a:bodyPr>
            <a:noAutofit/>
          </a:bodyPr>
          <a:lstStyle/>
          <a:p>
            <a:pPr algn="ctr">
              <a:lnSpc>
                <a:spcPct val="100000"/>
              </a:lnSpc>
              <a:spcBef>
                <a:spcPts val="1001"/>
              </a:spcBef>
            </a:pPr>
            <a:r>
              <a:rPr lang="en-US" sz="6000" b="1" strike="noStrike" spc="-1">
                <a:solidFill>
                  <a:srgbClr val="004E96"/>
                </a:solidFill>
                <a:latin typeface="Trebuchet MS"/>
              </a:rPr>
              <a:t>Edit Master text styles</a:t>
            </a:r>
            <a:endParaRPr lang="en-US" sz="6000" b="0" strike="noStrike" spc="-1">
              <a:solidFill>
                <a:srgbClr val="1369B4"/>
              </a:solidFill>
              <a:latin typeface="Palatino LT Std"/>
            </a:endParaRPr>
          </a:p>
          <a:p>
            <a:pPr marL="457200" algn="ctr">
              <a:lnSpc>
                <a:spcPct val="100000"/>
              </a:lnSpc>
              <a:spcBef>
                <a:spcPts val="499"/>
              </a:spcBef>
            </a:pPr>
            <a:r>
              <a:rPr lang="en-US" sz="6000" b="1" strike="noStrike" spc="-1">
                <a:solidFill>
                  <a:srgbClr val="004E96"/>
                </a:solidFill>
                <a:latin typeface="Trebuchet MS"/>
              </a:rPr>
              <a:t>Second level</a:t>
            </a:r>
            <a:endParaRPr lang="en-US" sz="6000" b="0" strike="noStrike" spc="-1">
              <a:solidFill>
                <a:srgbClr val="1369B4"/>
              </a:solidFill>
              <a:latin typeface="Palatino LT Std"/>
            </a:endParaRPr>
          </a:p>
          <a:p>
            <a:pPr marL="914400" algn="ctr">
              <a:lnSpc>
                <a:spcPct val="100000"/>
              </a:lnSpc>
              <a:spcBef>
                <a:spcPts val="499"/>
              </a:spcBef>
            </a:pPr>
            <a:r>
              <a:rPr lang="en-US" sz="6000" b="1" strike="noStrike" spc="-1">
                <a:solidFill>
                  <a:srgbClr val="004E96"/>
                </a:solidFill>
                <a:latin typeface="Trebuchet MS"/>
              </a:rPr>
              <a:t>Third level</a:t>
            </a:r>
            <a:endParaRPr lang="en-US" sz="6000" b="0" strike="noStrike" spc="-1">
              <a:solidFill>
                <a:srgbClr val="1369B4"/>
              </a:solidFill>
              <a:latin typeface="Palatino LT Std"/>
            </a:endParaRPr>
          </a:p>
          <a:p>
            <a:pPr marL="1371600" algn="ctr">
              <a:lnSpc>
                <a:spcPct val="100000"/>
              </a:lnSpc>
              <a:spcBef>
                <a:spcPts val="499"/>
              </a:spcBef>
            </a:pPr>
            <a:r>
              <a:rPr lang="en-US" sz="6000" b="1" strike="noStrike" spc="-1">
                <a:solidFill>
                  <a:srgbClr val="004E96"/>
                </a:solidFill>
                <a:latin typeface="Trebuchet MS"/>
              </a:rPr>
              <a:t>Fourth level</a:t>
            </a:r>
            <a:endParaRPr lang="en-US" sz="6000" b="0" strike="noStrike" spc="-1">
              <a:solidFill>
                <a:srgbClr val="1369B4"/>
              </a:solidFill>
              <a:latin typeface="Palatino LT Std"/>
            </a:endParaRPr>
          </a:p>
          <a:p>
            <a:pPr marL="1828800" algn="ctr">
              <a:lnSpc>
                <a:spcPct val="100000"/>
              </a:lnSpc>
              <a:spcBef>
                <a:spcPts val="499"/>
              </a:spcBef>
            </a:pPr>
            <a:r>
              <a:rPr lang="en-US" sz="6000" b="1" strike="noStrike" spc="-1">
                <a:solidFill>
                  <a:srgbClr val="004E96"/>
                </a:solidFill>
                <a:latin typeface="Trebuchet MS"/>
              </a:rPr>
              <a:t>Fifth level</a:t>
            </a:r>
            <a:endParaRPr lang="en-US" sz="6000" b="0" strike="noStrike" spc="-1">
              <a:solidFill>
                <a:srgbClr val="1369B4"/>
              </a:solidFill>
              <a:latin typeface="Palatino LT Std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CustomShape 1"/>
          <p:cNvSpPr/>
          <p:nvPr/>
        </p:nvSpPr>
        <p:spPr>
          <a:xfrm>
            <a:off x="6172200" y="6596640"/>
            <a:ext cx="5758200" cy="2174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r>
              <a:rPr lang="en-US" sz="1000" b="0" strike="noStrike" spc="-1">
                <a:solidFill>
                  <a:srgbClr val="1369B4"/>
                </a:solidFill>
                <a:latin typeface="Arial"/>
              </a:rPr>
              <a:t>Copyright Goodheart-Willcox Co., Inc.  May not be posted to a publicly accessible website.</a:t>
            </a:r>
            <a:endParaRPr lang="en-US" sz="1000" b="0" strike="noStrike" spc="-1">
              <a:latin typeface="Arial"/>
            </a:endParaRPr>
          </a:p>
        </p:txBody>
      </p:sp>
      <p:sp>
        <p:nvSpPr>
          <p:cNvPr id="160" name="PlaceHolder 2"/>
          <p:cNvSpPr>
            <a:spLocks noGrp="1"/>
          </p:cNvSpPr>
          <p:nvPr>
            <p:ph type="title"/>
          </p:nvPr>
        </p:nvSpPr>
        <p:spPr>
          <a:xfrm>
            <a:off x="587880" y="511560"/>
            <a:ext cx="6585480" cy="946800"/>
          </a:xfrm>
          <a:prstGeom prst="rect">
            <a:avLst/>
          </a:prstGeom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FFFFFF"/>
                </a:solidFill>
                <a:latin typeface="Helvetica LT Std"/>
              </a:rPr>
              <a:t>Click to edit Master title style</a:t>
            </a:r>
            <a:endParaRPr lang="en-US" sz="4500" b="0" strike="noStrike" spc="-1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161" name="PlaceHolder 3"/>
          <p:cNvSpPr>
            <a:spLocks noGrp="1"/>
          </p:cNvSpPr>
          <p:nvPr>
            <p:ph type="body"/>
          </p:nvPr>
        </p:nvSpPr>
        <p:spPr>
          <a:xfrm>
            <a:off x="849240" y="1774440"/>
            <a:ext cx="10907280" cy="4550040"/>
          </a:xfrm>
          <a:prstGeom prst="rect">
            <a:avLst/>
          </a:prstGeom>
        </p:spPr>
        <p:txBody>
          <a:bodyPr>
            <a:noAutofit/>
          </a:bodyPr>
          <a:lstStyle/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Edit Master text styles</a:t>
            </a: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Second level</a:t>
            </a:r>
          </a:p>
          <a:p>
            <a:pPr marL="1143000" lvl="2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Helvetica LT Std"/>
              </a:rPr>
              <a:t>Third level</a:t>
            </a:r>
          </a:p>
          <a:p>
            <a:pPr marL="1600200" lvl="3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1600" b="0" strike="noStrike" spc="-1">
                <a:solidFill>
                  <a:srgbClr val="000000"/>
                </a:solidFill>
                <a:latin typeface="Helvetica LT Std"/>
              </a:rPr>
              <a:t>Fourth level</a:t>
            </a:r>
          </a:p>
          <a:p>
            <a:pPr marL="2057400" lvl="4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1600" b="0" strike="noStrike" spc="-1">
                <a:solidFill>
                  <a:srgbClr val="000000"/>
                </a:solidFill>
                <a:latin typeface="Helvetica LT Std"/>
              </a:rPr>
              <a:t>Fifth level</a:t>
            </a:r>
          </a:p>
        </p:txBody>
      </p:sp>
      <p:sp>
        <p:nvSpPr>
          <p:cNvPr id="162" name="PlaceHolder 4"/>
          <p:cNvSpPr>
            <a:spLocks noGrp="1"/>
          </p:cNvSpPr>
          <p:nvPr>
            <p:ph type="dt"/>
          </p:nvPr>
        </p:nvSpPr>
        <p:spPr>
          <a:xfrm>
            <a:off x="7457040" y="5883120"/>
            <a:ext cx="2742840" cy="364680"/>
          </a:xfrm>
          <a:prstGeom prst="rect">
            <a:avLst/>
          </a:prstGeom>
        </p:spPr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fld id="{F8D1F596-9D36-4219-A01E-F0F7ADF62F3B}" type="datetime">
              <a:rPr lang="en-US" sz="1800" b="0" strike="noStrike" spc="-1">
                <a:solidFill>
                  <a:srgbClr val="FFFFFF"/>
                </a:solidFill>
                <a:latin typeface="Tw Cen MT"/>
              </a:rPr>
              <a:t>7/31/2020</a:t>
            </a:fld>
            <a:endParaRPr lang="en-US" sz="1800" b="0" strike="noStrike" spc="-1">
              <a:latin typeface="Times New Roman"/>
            </a:endParaRPr>
          </a:p>
        </p:txBody>
      </p:sp>
      <p:sp>
        <p:nvSpPr>
          <p:cNvPr id="163" name="PlaceHolder 5"/>
          <p:cNvSpPr>
            <a:spLocks noGrp="1"/>
          </p:cNvSpPr>
          <p:nvPr>
            <p:ph type="ftr"/>
          </p:nvPr>
        </p:nvSpPr>
        <p:spPr>
          <a:xfrm>
            <a:off x="1141560" y="5883120"/>
            <a:ext cx="6238800" cy="364680"/>
          </a:xfrm>
          <a:prstGeom prst="rect">
            <a:avLst/>
          </a:prstGeom>
        </p:spPr>
        <p:txBody>
          <a:bodyPr lIns="90000" tIns="45000" rIns="90000" bIns="45000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164" name="PlaceHolder 6"/>
          <p:cNvSpPr>
            <a:spLocks noGrp="1"/>
          </p:cNvSpPr>
          <p:nvPr>
            <p:ph type="sldNum"/>
          </p:nvPr>
        </p:nvSpPr>
        <p:spPr>
          <a:xfrm>
            <a:off x="10276200" y="5883120"/>
            <a:ext cx="770760" cy="364680"/>
          </a:xfrm>
          <a:prstGeom prst="rect">
            <a:avLst/>
          </a:prstGeom>
        </p:spPr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fld id="{892C2F3F-A24D-4FFA-A96B-2E551CA8CEBB}" type="slidenum">
              <a:rPr lang="en-US" sz="1800" b="0" strike="noStrike" spc="-1">
                <a:solidFill>
                  <a:srgbClr val="FFFFFF"/>
                </a:solidFill>
                <a:latin typeface="Tw Cen MT"/>
              </a:rPr>
              <a:t>‹#›</a:t>
            </a:fld>
            <a:endParaRPr lang="en-US" sz="18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CustomShape 1"/>
          <p:cNvSpPr/>
          <p:nvPr/>
        </p:nvSpPr>
        <p:spPr>
          <a:xfrm>
            <a:off x="6172200" y="6596640"/>
            <a:ext cx="5758200" cy="2174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r>
              <a:rPr lang="en-US" sz="1000" b="0" strike="noStrike" spc="-1">
                <a:solidFill>
                  <a:srgbClr val="FFFFFF"/>
                </a:solidFill>
                <a:latin typeface="Arial"/>
              </a:rPr>
              <a:t>Copyright Goodheart-Willcox Co., Inc.  May not be posted to a publicly accessible website.</a:t>
            </a:r>
            <a:endParaRPr lang="en-US" sz="1000" b="0" strike="noStrike" spc="-1">
              <a:latin typeface="Arial"/>
            </a:endParaRPr>
          </a:p>
        </p:txBody>
      </p:sp>
      <p:sp>
        <p:nvSpPr>
          <p:cNvPr id="202" name="PlaceHolder 2"/>
          <p:cNvSpPr>
            <a:spLocks noGrp="1"/>
          </p:cNvSpPr>
          <p:nvPr>
            <p:ph type="title"/>
          </p:nvPr>
        </p:nvSpPr>
        <p:spPr>
          <a:xfrm>
            <a:off x="587880" y="511560"/>
            <a:ext cx="11168280" cy="946800"/>
          </a:xfrm>
          <a:prstGeom prst="rect">
            <a:avLst/>
          </a:prstGeom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FFFFFF"/>
                </a:solidFill>
                <a:latin typeface="Helvetica LT Std"/>
              </a:rPr>
              <a:t>Click to edit Master title style</a:t>
            </a:r>
            <a:endParaRPr lang="en-US" sz="4500" b="0" strike="noStrike" spc="-1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203" name="PlaceHolder 3"/>
          <p:cNvSpPr>
            <a:spLocks noGrp="1"/>
          </p:cNvSpPr>
          <p:nvPr>
            <p:ph type="body"/>
          </p:nvPr>
        </p:nvSpPr>
        <p:spPr>
          <a:xfrm>
            <a:off x="587880" y="1774440"/>
            <a:ext cx="11168280" cy="4550040"/>
          </a:xfrm>
          <a:prstGeom prst="rect">
            <a:avLst/>
          </a:prstGeom>
        </p:spPr>
        <p:txBody>
          <a:bodyPr>
            <a:noAutofit/>
          </a:bodyPr>
          <a:lstStyle/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Edit Master text styles</a:t>
            </a: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Second level</a:t>
            </a:r>
          </a:p>
          <a:p>
            <a:pPr marL="1143000" lvl="2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Helvetica LT Std"/>
              </a:rPr>
              <a:t>Third level</a:t>
            </a:r>
          </a:p>
          <a:p>
            <a:pPr marL="1600200" lvl="3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1600" b="0" strike="noStrike" spc="-1">
                <a:solidFill>
                  <a:srgbClr val="000000"/>
                </a:solidFill>
                <a:latin typeface="Helvetica LT Std"/>
              </a:rPr>
              <a:t>Fourth level</a:t>
            </a:r>
          </a:p>
          <a:p>
            <a:pPr marL="2057400" lvl="4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1600" b="0" strike="noStrike" spc="-1">
                <a:solidFill>
                  <a:srgbClr val="000000"/>
                </a:solidFill>
                <a:latin typeface="Helvetica LT Std"/>
              </a:rPr>
              <a:t>Fifth level</a:t>
            </a:r>
          </a:p>
        </p:txBody>
      </p:sp>
      <p:sp>
        <p:nvSpPr>
          <p:cNvPr id="204" name="PlaceHolder 4"/>
          <p:cNvSpPr>
            <a:spLocks noGrp="1"/>
          </p:cNvSpPr>
          <p:nvPr>
            <p:ph type="dt"/>
          </p:nvPr>
        </p:nvSpPr>
        <p:spPr>
          <a:xfrm>
            <a:off x="7457040" y="5883120"/>
            <a:ext cx="2742840" cy="364680"/>
          </a:xfrm>
          <a:prstGeom prst="rect">
            <a:avLst/>
          </a:prstGeom>
        </p:spPr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fld id="{8D7E2D2A-7F27-4889-A110-D390D8620C9F}" type="datetime">
              <a:rPr lang="en-US" sz="1800" b="0" strike="noStrike" spc="-1">
                <a:solidFill>
                  <a:srgbClr val="FFFFFF"/>
                </a:solidFill>
                <a:latin typeface="Tw Cen MT"/>
              </a:rPr>
              <a:t>7/31/2020</a:t>
            </a:fld>
            <a:endParaRPr lang="en-US" sz="1800" b="0" strike="noStrike" spc="-1">
              <a:latin typeface="Times New Roman"/>
            </a:endParaRPr>
          </a:p>
        </p:txBody>
      </p:sp>
      <p:sp>
        <p:nvSpPr>
          <p:cNvPr id="205" name="PlaceHolder 5"/>
          <p:cNvSpPr>
            <a:spLocks noGrp="1"/>
          </p:cNvSpPr>
          <p:nvPr>
            <p:ph type="ftr"/>
          </p:nvPr>
        </p:nvSpPr>
        <p:spPr>
          <a:xfrm>
            <a:off x="1141560" y="5883120"/>
            <a:ext cx="6238800" cy="364680"/>
          </a:xfrm>
          <a:prstGeom prst="rect">
            <a:avLst/>
          </a:prstGeom>
        </p:spPr>
        <p:txBody>
          <a:bodyPr lIns="90000" tIns="45000" rIns="90000" bIns="45000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206" name="PlaceHolder 6"/>
          <p:cNvSpPr>
            <a:spLocks noGrp="1"/>
          </p:cNvSpPr>
          <p:nvPr>
            <p:ph type="sldNum"/>
          </p:nvPr>
        </p:nvSpPr>
        <p:spPr>
          <a:xfrm>
            <a:off x="10276200" y="5883120"/>
            <a:ext cx="770760" cy="364680"/>
          </a:xfrm>
          <a:prstGeom prst="rect">
            <a:avLst/>
          </a:prstGeom>
        </p:spPr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fld id="{2A3FE975-1852-4E05-828B-DCC2AA5B7692}" type="slidenum">
              <a:rPr lang="en-US" sz="1800" b="0" strike="noStrike" spc="-1">
                <a:solidFill>
                  <a:srgbClr val="FFFFFF"/>
                </a:solidFill>
                <a:latin typeface="Tw Cen MT"/>
              </a:rPr>
              <a:t>‹#›</a:t>
            </a:fld>
            <a:endParaRPr lang="en-US" sz="18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CustomShape 1"/>
          <p:cNvSpPr/>
          <p:nvPr/>
        </p:nvSpPr>
        <p:spPr>
          <a:xfrm>
            <a:off x="6172200" y="6596640"/>
            <a:ext cx="5758200" cy="2174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r>
              <a:rPr lang="en-US" sz="1000" b="0" strike="noStrike" spc="-1">
                <a:solidFill>
                  <a:srgbClr val="FFFFFF"/>
                </a:solidFill>
                <a:latin typeface="Arial"/>
              </a:rPr>
              <a:t>Copyright Goodheart-Willcox Co., Inc.  May not be posted to a publicly accessible website.</a:t>
            </a:r>
            <a:endParaRPr lang="en-US" sz="1000" b="0" strike="noStrike" spc="-1">
              <a:latin typeface="Arial"/>
            </a:endParaRPr>
          </a:p>
        </p:txBody>
      </p:sp>
      <p:sp>
        <p:nvSpPr>
          <p:cNvPr id="244" name="PlaceHolder 2"/>
          <p:cNvSpPr>
            <a:spLocks noGrp="1"/>
          </p:cNvSpPr>
          <p:nvPr>
            <p:ph type="title"/>
          </p:nvPr>
        </p:nvSpPr>
        <p:spPr>
          <a:xfrm>
            <a:off x="587880" y="195840"/>
            <a:ext cx="10667520" cy="1262520"/>
          </a:xfrm>
          <a:prstGeom prst="rect">
            <a:avLst/>
          </a:prstGeom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Click to edit Master title style</a:t>
            </a:r>
            <a:endParaRPr lang="en-US" sz="4500" b="0" strike="noStrike" spc="-1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245" name="PlaceHolder 3"/>
          <p:cNvSpPr>
            <a:spLocks noGrp="1"/>
          </p:cNvSpPr>
          <p:nvPr>
            <p:ph type="body"/>
          </p:nvPr>
        </p:nvSpPr>
        <p:spPr>
          <a:xfrm>
            <a:off x="587880" y="1774440"/>
            <a:ext cx="11168280" cy="4550040"/>
          </a:xfrm>
          <a:prstGeom prst="rect">
            <a:avLst/>
          </a:prstGeom>
        </p:spPr>
        <p:txBody>
          <a:bodyPr>
            <a:noAutofit/>
          </a:bodyPr>
          <a:lstStyle/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Edit Master text styles</a:t>
            </a: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Second level</a:t>
            </a:r>
          </a:p>
          <a:p>
            <a:pPr marL="1143000" lvl="2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Helvetica LT Std"/>
              </a:rPr>
              <a:t>Third level</a:t>
            </a:r>
          </a:p>
          <a:p>
            <a:pPr marL="1600200" lvl="3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1600" b="0" strike="noStrike" spc="-1">
                <a:solidFill>
                  <a:srgbClr val="000000"/>
                </a:solidFill>
                <a:latin typeface="Helvetica LT Std"/>
              </a:rPr>
              <a:t>Fourth level</a:t>
            </a:r>
          </a:p>
          <a:p>
            <a:pPr marL="2057400" lvl="4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1600" b="0" strike="noStrike" spc="-1">
                <a:solidFill>
                  <a:srgbClr val="000000"/>
                </a:solidFill>
                <a:latin typeface="Helvetica LT Std"/>
              </a:rPr>
              <a:t>Fifth level</a:t>
            </a:r>
          </a:p>
        </p:txBody>
      </p:sp>
      <p:sp>
        <p:nvSpPr>
          <p:cNvPr id="246" name="PlaceHolder 4"/>
          <p:cNvSpPr>
            <a:spLocks noGrp="1"/>
          </p:cNvSpPr>
          <p:nvPr>
            <p:ph type="dt"/>
          </p:nvPr>
        </p:nvSpPr>
        <p:spPr>
          <a:xfrm>
            <a:off x="7457040" y="5883120"/>
            <a:ext cx="2742840" cy="364680"/>
          </a:xfrm>
          <a:prstGeom prst="rect">
            <a:avLst/>
          </a:prstGeom>
        </p:spPr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fld id="{CE1B75A9-3A25-4638-A09F-040567F38E78}" type="datetime">
              <a:rPr lang="en-US" sz="1800" b="0" strike="noStrike" spc="-1">
                <a:solidFill>
                  <a:srgbClr val="FFFFFF"/>
                </a:solidFill>
                <a:latin typeface="Tw Cen MT"/>
              </a:rPr>
              <a:t>7/31/2020</a:t>
            </a:fld>
            <a:endParaRPr lang="en-US" sz="1800" b="0" strike="noStrike" spc="-1">
              <a:latin typeface="Times New Roman"/>
            </a:endParaRPr>
          </a:p>
        </p:txBody>
      </p:sp>
      <p:sp>
        <p:nvSpPr>
          <p:cNvPr id="247" name="PlaceHolder 5"/>
          <p:cNvSpPr>
            <a:spLocks noGrp="1"/>
          </p:cNvSpPr>
          <p:nvPr>
            <p:ph type="ftr"/>
          </p:nvPr>
        </p:nvSpPr>
        <p:spPr>
          <a:xfrm>
            <a:off x="1141560" y="5883120"/>
            <a:ext cx="6238800" cy="364680"/>
          </a:xfrm>
          <a:prstGeom prst="rect">
            <a:avLst/>
          </a:prstGeom>
        </p:spPr>
        <p:txBody>
          <a:bodyPr lIns="90000" tIns="45000" rIns="90000" bIns="45000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248" name="PlaceHolder 6"/>
          <p:cNvSpPr>
            <a:spLocks noGrp="1"/>
          </p:cNvSpPr>
          <p:nvPr>
            <p:ph type="sldNum"/>
          </p:nvPr>
        </p:nvSpPr>
        <p:spPr>
          <a:xfrm>
            <a:off x="10276200" y="5883120"/>
            <a:ext cx="770760" cy="364680"/>
          </a:xfrm>
          <a:prstGeom prst="rect">
            <a:avLst/>
          </a:prstGeom>
        </p:spPr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fld id="{57834877-509B-4892-9390-9D29A60115A6}" type="slidenum">
              <a:rPr lang="en-US" sz="1800" b="0" strike="noStrike" spc="-1">
                <a:solidFill>
                  <a:srgbClr val="FFFFFF"/>
                </a:solidFill>
                <a:latin typeface="Tw Cen MT"/>
              </a:rPr>
              <a:t>‹#›</a:t>
            </a:fld>
            <a:endParaRPr lang="en-US" sz="18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CustomShape 1"/>
          <p:cNvSpPr/>
          <p:nvPr/>
        </p:nvSpPr>
        <p:spPr>
          <a:xfrm>
            <a:off x="6172200" y="6596640"/>
            <a:ext cx="5758200" cy="2174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r>
              <a:rPr lang="en-US" sz="1000" b="0" strike="noStrike" spc="-1">
                <a:solidFill>
                  <a:srgbClr val="262626"/>
                </a:solidFill>
                <a:latin typeface="Arial"/>
              </a:rPr>
              <a:t>Copyright Goodheart-Willcox Co., Inc.  May not be posted to a publicly accessible website.</a:t>
            </a:r>
            <a:endParaRPr lang="en-US" sz="1000" b="0" strike="noStrike" spc="-1">
              <a:latin typeface="Arial"/>
            </a:endParaRPr>
          </a:p>
        </p:txBody>
      </p:sp>
      <p:sp>
        <p:nvSpPr>
          <p:cNvPr id="286" name="PlaceHolder 2"/>
          <p:cNvSpPr>
            <a:spLocks noGrp="1"/>
          </p:cNvSpPr>
          <p:nvPr>
            <p:ph type="title"/>
          </p:nvPr>
        </p:nvSpPr>
        <p:spPr>
          <a:xfrm>
            <a:off x="587880" y="511560"/>
            <a:ext cx="6585480" cy="946800"/>
          </a:xfrm>
          <a:prstGeom prst="rect">
            <a:avLst/>
          </a:prstGeom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FFFFFF"/>
                </a:solidFill>
                <a:latin typeface="Helvetica LT Std"/>
              </a:rPr>
              <a:t>Click to edit Master title style</a:t>
            </a:r>
            <a:endParaRPr lang="en-US" sz="4500" b="0" strike="noStrike" spc="-1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287" name="PlaceHolder 3"/>
          <p:cNvSpPr>
            <a:spLocks noGrp="1"/>
          </p:cNvSpPr>
          <p:nvPr>
            <p:ph type="body"/>
          </p:nvPr>
        </p:nvSpPr>
        <p:spPr>
          <a:xfrm>
            <a:off x="587880" y="1774440"/>
            <a:ext cx="11168280" cy="4550040"/>
          </a:xfrm>
          <a:prstGeom prst="rect">
            <a:avLst/>
          </a:prstGeom>
        </p:spPr>
        <p:txBody>
          <a:bodyPr>
            <a:noAutofit/>
          </a:bodyPr>
          <a:lstStyle/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Edit Master text styles</a:t>
            </a: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Second level</a:t>
            </a:r>
          </a:p>
          <a:p>
            <a:pPr marL="1143000" lvl="2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Helvetica LT Std"/>
              </a:rPr>
              <a:t>Third level</a:t>
            </a:r>
          </a:p>
          <a:p>
            <a:pPr marL="1600200" lvl="3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1600" b="0" strike="noStrike" spc="-1">
                <a:solidFill>
                  <a:srgbClr val="000000"/>
                </a:solidFill>
                <a:latin typeface="Helvetica LT Std"/>
              </a:rPr>
              <a:t>Fourth level</a:t>
            </a:r>
          </a:p>
          <a:p>
            <a:pPr marL="2057400" lvl="4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1600" b="0" strike="noStrike" spc="-1">
                <a:solidFill>
                  <a:srgbClr val="000000"/>
                </a:solidFill>
                <a:latin typeface="Helvetica LT Std"/>
              </a:rPr>
              <a:t>Fifth level</a:t>
            </a:r>
          </a:p>
        </p:txBody>
      </p:sp>
      <p:sp>
        <p:nvSpPr>
          <p:cNvPr id="288" name="PlaceHolder 4"/>
          <p:cNvSpPr>
            <a:spLocks noGrp="1"/>
          </p:cNvSpPr>
          <p:nvPr>
            <p:ph type="dt"/>
          </p:nvPr>
        </p:nvSpPr>
        <p:spPr>
          <a:xfrm>
            <a:off x="7457040" y="5883120"/>
            <a:ext cx="2742840" cy="364680"/>
          </a:xfrm>
          <a:prstGeom prst="rect">
            <a:avLst/>
          </a:prstGeom>
        </p:spPr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fld id="{06CBFCB6-C448-487A-8814-348EE873BECE}" type="datetime">
              <a:rPr lang="en-US" sz="1800" b="0" strike="noStrike" spc="-1">
                <a:solidFill>
                  <a:srgbClr val="FFFFFF"/>
                </a:solidFill>
                <a:latin typeface="Tw Cen MT"/>
              </a:rPr>
              <a:t>7/31/2020</a:t>
            </a:fld>
            <a:endParaRPr lang="en-US" sz="1800" b="0" strike="noStrike" spc="-1">
              <a:latin typeface="Times New Roman"/>
            </a:endParaRPr>
          </a:p>
        </p:txBody>
      </p:sp>
      <p:sp>
        <p:nvSpPr>
          <p:cNvPr id="289" name="PlaceHolder 5"/>
          <p:cNvSpPr>
            <a:spLocks noGrp="1"/>
          </p:cNvSpPr>
          <p:nvPr>
            <p:ph type="ftr"/>
          </p:nvPr>
        </p:nvSpPr>
        <p:spPr>
          <a:xfrm>
            <a:off x="1141560" y="5883120"/>
            <a:ext cx="6238800" cy="364680"/>
          </a:xfrm>
          <a:prstGeom prst="rect">
            <a:avLst/>
          </a:prstGeom>
        </p:spPr>
        <p:txBody>
          <a:bodyPr lIns="90000" tIns="45000" rIns="90000" bIns="45000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290" name="PlaceHolder 6"/>
          <p:cNvSpPr>
            <a:spLocks noGrp="1"/>
          </p:cNvSpPr>
          <p:nvPr>
            <p:ph type="sldNum"/>
          </p:nvPr>
        </p:nvSpPr>
        <p:spPr>
          <a:xfrm>
            <a:off x="10276200" y="5883120"/>
            <a:ext cx="770760" cy="364680"/>
          </a:xfrm>
          <a:prstGeom prst="rect">
            <a:avLst/>
          </a:prstGeom>
        </p:spPr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fld id="{EF3B2ED2-073C-44A7-84B3-BA503160062F}" type="slidenum">
              <a:rPr lang="en-US" sz="1800" b="0" strike="noStrike" spc="-1">
                <a:solidFill>
                  <a:srgbClr val="FFFFFF"/>
                </a:solidFill>
                <a:latin typeface="Tw Cen MT"/>
              </a:rPr>
              <a:t>‹#›</a:t>
            </a:fld>
            <a:endParaRPr lang="en-US" sz="18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45" r:id="rId6"/>
    <p:sldLayoutId id="2147483746" r:id="rId7"/>
    <p:sldLayoutId id="2147483747" r:id="rId8"/>
    <p:sldLayoutId id="2147483748" r:id="rId9"/>
    <p:sldLayoutId id="2147483749" r:id="rId10"/>
    <p:sldLayoutId id="2147483750" r:id="rId11"/>
    <p:sldLayoutId id="214748375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Picture 326"/>
          <p:cNvPicPr/>
          <p:nvPr/>
        </p:nvPicPr>
        <p:blipFill>
          <a:blip r:embed="rId14"/>
          <a:stretch/>
        </p:blipFill>
        <p:spPr>
          <a:xfrm>
            <a:off x="0" y="0"/>
            <a:ext cx="12192120" cy="6858000"/>
          </a:xfrm>
          <a:prstGeom prst="rect">
            <a:avLst/>
          </a:prstGeom>
          <a:ln>
            <a:noFill/>
          </a:ln>
        </p:spPr>
      </p:pic>
      <p:sp>
        <p:nvSpPr>
          <p:cNvPr id="328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r>
              <a:rPr lang="en-US" sz="3750" b="0" strike="noStrike" spc="-1">
                <a:solidFill>
                  <a:srgbClr val="000000"/>
                </a:solidFill>
                <a:latin typeface="Times New Roman"/>
              </a:rPr>
              <a:t>Click to edit the title text format</a:t>
            </a:r>
          </a:p>
        </p:txBody>
      </p:sp>
      <p:sp>
        <p:nvSpPr>
          <p:cNvPr id="329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10728720" cy="288324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432000" indent="-324000" algn="ctr">
              <a:spcAft>
                <a:spcPts val="1281"/>
              </a:spcAft>
            </a:pPr>
            <a:r>
              <a:rPr lang="en-US" sz="2910" b="0" strike="noStrike" spc="-1">
                <a:solidFill>
                  <a:srgbClr val="000000"/>
                </a:solidFill>
                <a:latin typeface="Times New Roman"/>
              </a:rPr>
              <a:t>Click to edit the outline text format</a:t>
            </a:r>
          </a:p>
          <a:p>
            <a:pPr marL="864000" lvl="1" indent="-324000" algn="ctr">
              <a:spcAft>
                <a:spcPts val="1023"/>
              </a:spcAft>
            </a:pPr>
            <a:r>
              <a:rPr lang="en-US" sz="2540" b="0" strike="noStrike" spc="-1">
                <a:solidFill>
                  <a:srgbClr val="000000"/>
                </a:solidFill>
                <a:latin typeface="Times New Roman"/>
              </a:rPr>
              <a:t>Second Outline Level</a:t>
            </a:r>
          </a:p>
          <a:p>
            <a:pPr marL="1296000" lvl="2" indent="-288000" algn="ctr">
              <a:spcAft>
                <a:spcPts val="768"/>
              </a:spcAft>
            </a:pPr>
            <a:r>
              <a:rPr lang="en-US" sz="2180" b="0" strike="noStrike" spc="-1">
                <a:solidFill>
                  <a:srgbClr val="000000"/>
                </a:solidFill>
                <a:latin typeface="Times New Roman"/>
              </a:rPr>
              <a:t>Third Outline Level</a:t>
            </a:r>
          </a:p>
          <a:p>
            <a:pPr marL="1728000" lvl="3" indent="-216000" algn="ctr">
              <a:spcAft>
                <a:spcPts val="507"/>
              </a:spcAft>
            </a:pPr>
            <a:r>
              <a:rPr lang="en-US" sz="1820" b="0" strike="noStrike" spc="-1">
                <a:solidFill>
                  <a:srgbClr val="000000"/>
                </a:solidFill>
                <a:latin typeface="Times New Roman"/>
              </a:rPr>
              <a:t>Fourth Outline Level</a:t>
            </a:r>
          </a:p>
          <a:p>
            <a:pPr marL="2160000" lvl="4" indent="-216000" algn="ctr">
              <a:spcAft>
                <a:spcPts val="252"/>
              </a:spcAft>
            </a:pPr>
            <a:r>
              <a:rPr lang="en-US" sz="1820" b="0" strike="noStrike" spc="-1">
                <a:solidFill>
                  <a:srgbClr val="000000"/>
                </a:solidFill>
                <a:latin typeface="Times New Roman"/>
              </a:rPr>
              <a:t>Fifth Outline Level</a:t>
            </a:r>
          </a:p>
          <a:p>
            <a:pPr marL="2592000" lvl="5" indent="-216000" algn="ctr">
              <a:spcAft>
                <a:spcPts val="252"/>
              </a:spcAft>
            </a:pPr>
            <a:r>
              <a:rPr lang="en-US" sz="1820" b="0" strike="noStrike" spc="-1">
                <a:solidFill>
                  <a:srgbClr val="000000"/>
                </a:solidFill>
                <a:latin typeface="Times New Roman"/>
              </a:rPr>
              <a:t>Sixth Outline Level</a:t>
            </a:r>
          </a:p>
          <a:p>
            <a:pPr marL="3024000" lvl="6" indent="-216000" algn="ctr">
              <a:spcAft>
                <a:spcPts val="252"/>
              </a:spcAft>
            </a:pPr>
            <a:r>
              <a:rPr lang="en-US" sz="1820" b="0" strike="noStrike" spc="-1">
                <a:solidFill>
                  <a:srgbClr val="000000"/>
                </a:solidFill>
                <a:latin typeface="Times New Roman"/>
              </a:rPr>
              <a:t>Seventh Outline Level</a:t>
            </a:r>
          </a:p>
        </p:txBody>
      </p:sp>
      <p:sp>
        <p:nvSpPr>
          <p:cNvPr id="330" name="PlaceHolder 3"/>
          <p:cNvSpPr>
            <a:spLocks noGrp="1"/>
          </p:cNvSpPr>
          <p:nvPr>
            <p:ph type="dt"/>
          </p:nvPr>
        </p:nvSpPr>
        <p:spPr>
          <a:xfrm>
            <a:off x="609120" y="6247440"/>
            <a:ext cx="2840400" cy="4730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en-US" sz="1400" b="0" strike="noStrike" spc="-1">
                <a:latin typeface="Times New Roman"/>
              </a:rPr>
              <a:t>&lt;date/time&gt;</a:t>
            </a:r>
          </a:p>
        </p:txBody>
      </p:sp>
      <p:sp>
        <p:nvSpPr>
          <p:cNvPr id="331" name="PlaceHolder 4"/>
          <p:cNvSpPr>
            <a:spLocks noGrp="1"/>
          </p:cNvSpPr>
          <p:nvPr>
            <p:ph type="ftr"/>
          </p:nvPr>
        </p:nvSpPr>
        <p:spPr>
          <a:xfrm>
            <a:off x="4169160" y="6247440"/>
            <a:ext cx="3864600" cy="4730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/>
            <a:r>
              <a:rPr lang="en-US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332" name="PlaceHolder 5"/>
          <p:cNvSpPr>
            <a:spLocks noGrp="1"/>
          </p:cNvSpPr>
          <p:nvPr>
            <p:ph type="sldNum"/>
          </p:nvPr>
        </p:nvSpPr>
        <p:spPr>
          <a:xfrm>
            <a:off x="8740800" y="6247440"/>
            <a:ext cx="2840400" cy="4730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r"/>
            <a:fld id="{ED58F04B-C785-4E53-9709-9EDE1F6FA4F0}" type="slidenum">
              <a:rPr lang="en-US" sz="1400" b="0" strike="noStrike" spc="-1">
                <a:latin typeface="Times New Roman"/>
              </a:rPr>
              <a:t>‹#›</a:t>
            </a:fld>
            <a:endParaRPr lang="en-US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3" r:id="rId1"/>
    <p:sldLayoutId id="2147483754" r:id="rId2"/>
    <p:sldLayoutId id="2147483755" r:id="rId3"/>
    <p:sldLayoutId id="2147483756" r:id="rId4"/>
    <p:sldLayoutId id="2147483757" r:id="rId5"/>
    <p:sldLayoutId id="2147483758" r:id="rId6"/>
    <p:sldLayoutId id="2147483759" r:id="rId7"/>
    <p:sldLayoutId id="2147483760" r:id="rId8"/>
    <p:sldLayoutId id="2147483761" r:id="rId9"/>
    <p:sldLayoutId id="2147483762" r:id="rId10"/>
    <p:sldLayoutId id="2147483763" r:id="rId11"/>
    <p:sldLayoutId id="2147483764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"/><Relationship Id="rId1" Type="http://schemas.openxmlformats.org/officeDocument/2006/relationships/slideLayout" Target="../slideLayouts/slideLayout9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"/><Relationship Id="rId1" Type="http://schemas.openxmlformats.org/officeDocument/2006/relationships/slideLayout" Target="../slideLayouts/slideLayout9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"/><Relationship Id="rId1" Type="http://schemas.openxmlformats.org/officeDocument/2006/relationships/slideLayout" Target="../slideLayouts/slideLayout9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"/><Relationship Id="rId1" Type="http://schemas.openxmlformats.org/officeDocument/2006/relationships/slideLayout" Target="../slideLayouts/slideLayout9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"/><Relationship Id="rId1" Type="http://schemas.openxmlformats.org/officeDocument/2006/relationships/slideLayout" Target="../slideLayouts/slideLayout9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"/><Relationship Id="rId1" Type="http://schemas.openxmlformats.org/officeDocument/2006/relationships/slideLayout" Target="../slideLayouts/slideLayout9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"/><Relationship Id="rId1" Type="http://schemas.openxmlformats.org/officeDocument/2006/relationships/slideLayout" Target="../slideLayouts/slideLayout9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"/><Relationship Id="rId1" Type="http://schemas.openxmlformats.org/officeDocument/2006/relationships/slideLayout" Target="../slideLayouts/slideLayout9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"/><Relationship Id="rId1" Type="http://schemas.openxmlformats.org/officeDocument/2006/relationships/slideLayout" Target="../slideLayouts/slideLayout9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"/><Relationship Id="rId1" Type="http://schemas.openxmlformats.org/officeDocument/2006/relationships/slideLayout" Target="../slideLayouts/slideLayout9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TextShape 1"/>
          <p:cNvSpPr txBox="1"/>
          <p:nvPr/>
        </p:nvSpPr>
        <p:spPr>
          <a:xfrm>
            <a:off x="2362320" y="1023120"/>
            <a:ext cx="7445520" cy="15890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6500" b="1" strike="noStrike" spc="-1">
                <a:solidFill>
                  <a:srgbClr val="FFFFFF"/>
                </a:solidFill>
                <a:latin typeface="Trebuchet MS"/>
                <a:ea typeface="Tahoma"/>
              </a:rPr>
              <a:t>Chapter 9</a:t>
            </a:r>
            <a:endParaRPr lang="en-US" sz="65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70" name="TextShape 2"/>
          <p:cNvSpPr txBox="1"/>
          <p:nvPr/>
        </p:nvSpPr>
        <p:spPr>
          <a:xfrm>
            <a:off x="957960" y="3080520"/>
            <a:ext cx="10199520" cy="326520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5400" b="0" strike="noStrike" spc="-1">
                <a:solidFill>
                  <a:srgbClr val="004E96"/>
                </a:solidFill>
                <a:latin typeface="Trebuchet MS"/>
              </a:rPr>
              <a:t>Protecting Network</a:t>
            </a:r>
            <a:endParaRPr lang="en-US" sz="5400" b="0" strike="noStrike" spc="-1">
              <a:solidFill>
                <a:srgbClr val="000000"/>
              </a:solidFill>
              <a:latin typeface="Times New Roman"/>
            </a:endParaRPr>
          </a:p>
          <a:p>
            <a:pPr algn="ctr">
              <a:lnSpc>
                <a:spcPct val="100000"/>
              </a:lnSpc>
            </a:pPr>
            <a:r>
              <a:rPr lang="en-US" sz="5400" b="0" strike="noStrike" spc="-1">
                <a:solidFill>
                  <a:srgbClr val="004E96"/>
                </a:solidFill>
                <a:latin typeface="Trebuchet MS"/>
              </a:rPr>
              <a:t>Services and</a:t>
            </a:r>
            <a:endParaRPr lang="en-US" sz="5400" b="0" strike="noStrike" spc="-1">
              <a:solidFill>
                <a:srgbClr val="000000"/>
              </a:solidFill>
              <a:latin typeface="Times New Roman"/>
            </a:endParaRPr>
          </a:p>
          <a:p>
            <a:pPr algn="ctr">
              <a:lnSpc>
                <a:spcPct val="100000"/>
              </a:lnSpc>
            </a:pPr>
            <a:r>
              <a:rPr lang="en-US" sz="5400" b="0" strike="noStrike" spc="-1">
                <a:solidFill>
                  <a:srgbClr val="004E96"/>
                </a:solidFill>
                <a:latin typeface="Trebuchet MS"/>
              </a:rPr>
              <a:t>Infrastructure</a:t>
            </a:r>
            <a:endParaRPr lang="en-US" sz="5400" b="0" strike="noStrike" spc="-1">
              <a:solidFill>
                <a:srgbClr val="000000"/>
              </a:solidFill>
              <a:latin typeface="Times New Roman"/>
            </a:endParaRPr>
          </a:p>
          <a:p>
            <a:pPr algn="ctr">
              <a:lnSpc>
                <a:spcPct val="100000"/>
              </a:lnSpc>
            </a:pPr>
            <a:r>
              <a:rPr lang="en-US" sz="5400" b="0" strike="noStrike" spc="-1">
                <a:solidFill>
                  <a:srgbClr val="004E96"/>
                </a:solidFill>
                <a:latin typeface="Trebuchet MS"/>
              </a:rPr>
              <a:t>from Attacks</a:t>
            </a:r>
            <a:endParaRPr lang="en-US" sz="5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TextShape 1"/>
          <p:cNvSpPr txBox="1"/>
          <p:nvPr/>
        </p:nvSpPr>
        <p:spPr>
          <a:xfrm>
            <a:off x="587880" y="195840"/>
            <a:ext cx="10667520" cy="126252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DNS Review (continued)</a:t>
            </a:r>
            <a:endParaRPr lang="en-US" sz="45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93" name="TextShape 2"/>
          <p:cNvSpPr txBox="1"/>
          <p:nvPr/>
        </p:nvSpPr>
        <p:spPr>
          <a:xfrm>
            <a:off x="587880" y="1774440"/>
            <a:ext cx="11168280" cy="4550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Local DNS cache or DNS resolver cache is populated two ways: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Requests made at the client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Entries in the local </a:t>
            </a:r>
            <a:r>
              <a:rPr lang="en-US" sz="2600" b="0" strike="noStrike" spc="-1">
                <a:solidFill>
                  <a:srgbClr val="0E7BB3"/>
                </a:solidFill>
                <a:latin typeface="Arial"/>
              </a:rPr>
              <a:t>hosts</a:t>
            </a: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 file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1143000" lvl="2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Helvetica LT Std"/>
              </a:rPr>
              <a:t>Located </a:t>
            </a:r>
            <a:r>
              <a:rPr lang="en-US" sz="2400" b="0" strike="noStrike" spc="-1">
                <a:solidFill>
                  <a:srgbClr val="0E7BB3"/>
                </a:solidFill>
                <a:latin typeface="Arial"/>
              </a:rPr>
              <a:t>c:\windows\system32\drivers\etc\hosts </a:t>
            </a:r>
            <a:r>
              <a:rPr lang="en-US" sz="2400" b="0" strike="noStrike" spc="-1">
                <a:solidFill>
                  <a:srgbClr val="000000"/>
                </a:solidFill>
                <a:latin typeface="Helvetica LT Std"/>
              </a:rPr>
              <a:t>in Windows</a:t>
            </a:r>
            <a:endParaRPr lang="en-US" sz="2400" b="0" strike="noStrike" spc="-1">
              <a:solidFill>
                <a:srgbClr val="000000"/>
              </a:solidFill>
              <a:latin typeface="Times New Roman"/>
            </a:endParaRPr>
          </a:p>
          <a:p>
            <a:pPr marL="1143000" lvl="2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Helvetica LT Std"/>
              </a:rPr>
              <a:t>Located </a:t>
            </a:r>
            <a:r>
              <a:rPr lang="en-US" sz="2400" b="0" strike="noStrike" spc="-1">
                <a:solidFill>
                  <a:srgbClr val="0E7BB3"/>
                </a:solidFill>
                <a:latin typeface="Arial"/>
              </a:rPr>
              <a:t>/etc/hosts </a:t>
            </a:r>
            <a:r>
              <a:rPr lang="en-US" sz="2400" b="0" strike="noStrike" spc="-1">
                <a:solidFill>
                  <a:srgbClr val="000000"/>
                </a:solidFill>
                <a:latin typeface="Helvetica LT Std"/>
              </a:rPr>
              <a:t>in Linux</a:t>
            </a:r>
            <a:endParaRPr lang="en-US" sz="2400" b="0" strike="noStrike" spc="-1">
              <a:solidFill>
                <a:srgbClr val="000000"/>
              </a:solidFill>
              <a:latin typeface="Times New Roman"/>
            </a:endParaRPr>
          </a:p>
          <a:p>
            <a:pPr marL="1143000" lvl="2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Helvetica LT Std"/>
              </a:rPr>
              <a:t>Does not contain any information other than comments</a:t>
            </a:r>
            <a:endParaRPr lang="en-US" sz="2400" b="0" strike="noStrike" spc="-1">
              <a:solidFill>
                <a:srgbClr val="000000"/>
              </a:solidFill>
              <a:latin typeface="Times New Roman"/>
            </a:endParaRPr>
          </a:p>
          <a:p>
            <a:pPr marL="1143000" lvl="2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Helvetica LT Std"/>
              </a:rPr>
              <a:t>Automatically loads in local DNS cache when operating system starts</a:t>
            </a:r>
            <a:endParaRPr lang="en-US" sz="2400" b="0" strike="noStrike" spc="-1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ct val="120000"/>
              </a:lnSpc>
              <a:spcBef>
                <a:spcPts val="1001"/>
              </a:spcBef>
            </a:pPr>
            <a:endParaRPr lang="en-US" sz="2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TextShape 1"/>
          <p:cNvSpPr txBox="1"/>
          <p:nvPr/>
        </p:nvSpPr>
        <p:spPr>
          <a:xfrm>
            <a:off x="587880" y="195840"/>
            <a:ext cx="10667520" cy="126252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DNS Review (continued)</a:t>
            </a:r>
            <a:endParaRPr lang="en-US" sz="45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95" name="TextShape 2"/>
          <p:cNvSpPr txBox="1"/>
          <p:nvPr/>
        </p:nvSpPr>
        <p:spPr>
          <a:xfrm>
            <a:off x="587880" y="1774440"/>
            <a:ext cx="11168280" cy="455004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Local-Network DNS Cache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Network servers store DNS information for the local network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Also store DNS entries for websites to speed up subsequent requests 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1" i="1" strike="noStrike" spc="-1">
                <a:solidFill>
                  <a:srgbClr val="000000"/>
                </a:solidFill>
                <a:latin typeface="Helvetica LT Std"/>
              </a:rPr>
              <a:t>Authoritative DNS server</a:t>
            </a:r>
            <a:r>
              <a:rPr lang="en-US" sz="2600" b="0" i="1" strike="noStrike" spc="-1">
                <a:solidFill>
                  <a:srgbClr val="000000"/>
                </a:solidFill>
                <a:latin typeface="Helvetica LT Std"/>
              </a:rPr>
              <a:t>:</a:t>
            </a: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 controls the records in the database and provides answers that have configured by an original source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algn="ctr">
              <a:spcAft>
                <a:spcPts val="1281"/>
              </a:spcAft>
            </a:pP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TextShape 1"/>
          <p:cNvSpPr txBox="1"/>
          <p:nvPr/>
        </p:nvSpPr>
        <p:spPr>
          <a:xfrm>
            <a:off x="587880" y="195840"/>
            <a:ext cx="10667520" cy="126252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DNS Review (continued)</a:t>
            </a:r>
            <a:endParaRPr lang="en-US" sz="45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97" name="TextShape 2"/>
          <p:cNvSpPr txBox="1"/>
          <p:nvPr/>
        </p:nvSpPr>
        <p:spPr>
          <a:xfrm>
            <a:off x="587880" y="1774440"/>
            <a:ext cx="11168280" cy="455004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Local-Network DNS Cache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1" i="1" strike="noStrike" spc="-1">
                <a:solidFill>
                  <a:srgbClr val="000000"/>
                </a:solidFill>
                <a:latin typeface="Helvetica LT Std"/>
              </a:rPr>
              <a:t>Nonauthoritative DNS server</a:t>
            </a:r>
            <a:r>
              <a:rPr lang="en-US" sz="2600" b="0" i="1" strike="noStrike" spc="-1">
                <a:solidFill>
                  <a:srgbClr val="000000"/>
                </a:solidFill>
                <a:latin typeface="Helvetica LT Std"/>
              </a:rPr>
              <a:t>:</a:t>
            </a: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 holds requests from clients for a period of time to speed up subsequent requests and does not contain copies of any domains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DNS cache can be compromised or poisoned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algn="ctr">
              <a:spcAft>
                <a:spcPts val="1281"/>
              </a:spcAft>
            </a:pP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TextShape 1"/>
          <p:cNvSpPr txBox="1"/>
          <p:nvPr/>
        </p:nvSpPr>
        <p:spPr>
          <a:xfrm>
            <a:off x="587880" y="195840"/>
            <a:ext cx="10667520" cy="126252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DNS Review (continued)</a:t>
            </a:r>
            <a:endParaRPr lang="en-US" sz="4500" b="0" strike="noStrike" spc="-1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399" name="Content Placeholder 3"/>
          <p:cNvPicPr/>
          <p:nvPr/>
        </p:nvPicPr>
        <p:blipFill>
          <a:blip r:embed="rId2"/>
          <a:stretch/>
        </p:blipFill>
        <p:spPr>
          <a:xfrm>
            <a:off x="2081520" y="1984320"/>
            <a:ext cx="7680600" cy="38887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TextShape 1"/>
          <p:cNvSpPr txBox="1"/>
          <p:nvPr/>
        </p:nvSpPr>
        <p:spPr>
          <a:xfrm>
            <a:off x="587880" y="195840"/>
            <a:ext cx="10667520" cy="126252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DNS Review (continued)</a:t>
            </a:r>
            <a:endParaRPr lang="en-US" sz="45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02" name="TextShape 2"/>
          <p:cNvSpPr txBox="1"/>
          <p:nvPr/>
        </p:nvSpPr>
        <p:spPr>
          <a:xfrm>
            <a:off x="587880" y="1774440"/>
            <a:ext cx="11168280" cy="4550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Shared DNS Information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DNS servers get their information from other DNS servers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Validity of data is only as good as the data themselves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Corrupted DNS server can compromise unprotected systems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Ex: data retrieved from Chinese DNS servers temporarily blocked sites such as Facebook, Twitter, and YouTube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TextShape 1"/>
          <p:cNvSpPr txBox="1"/>
          <p:nvPr/>
        </p:nvSpPr>
        <p:spPr>
          <a:xfrm>
            <a:off x="587880" y="195840"/>
            <a:ext cx="10667520" cy="126252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DNS Review (continued)</a:t>
            </a:r>
            <a:endParaRPr lang="en-US" sz="45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04" name="TextShape 2"/>
          <p:cNvSpPr txBox="1"/>
          <p:nvPr/>
        </p:nvSpPr>
        <p:spPr>
          <a:xfrm>
            <a:off x="587880" y="1774440"/>
            <a:ext cx="11168280" cy="4550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Things to protect a system from DNS poisoning: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Install antimalware programs on clients to help prevent DNS cache hijacking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If using Microsoft Server, store DNS database in Active Directory for additional security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Limit who has privileges to configure DNS environment and records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ct val="120000"/>
              </a:lnSpc>
              <a:spcBef>
                <a:spcPts val="1001"/>
              </a:spcBef>
            </a:pP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TextShape 1"/>
          <p:cNvSpPr txBox="1"/>
          <p:nvPr/>
        </p:nvSpPr>
        <p:spPr>
          <a:xfrm>
            <a:off x="587880" y="195840"/>
            <a:ext cx="10667520" cy="126252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DNS Review (continued)</a:t>
            </a:r>
            <a:endParaRPr lang="en-US" sz="45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06" name="TextShape 2"/>
          <p:cNvSpPr txBox="1"/>
          <p:nvPr/>
        </p:nvSpPr>
        <p:spPr>
          <a:xfrm>
            <a:off x="587880" y="1774440"/>
            <a:ext cx="11168280" cy="4550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Things to protect a system from DNS poisoning (continued):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Consider not hosting local DNS client cache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Consider configuring </a:t>
            </a:r>
            <a:r>
              <a:rPr lang="en-US" sz="2600" b="1" i="1" strike="noStrike" spc="-1">
                <a:solidFill>
                  <a:srgbClr val="000000"/>
                </a:solidFill>
                <a:latin typeface="Helvetica LT Std"/>
              </a:rPr>
              <a:t>DNS Security Extensions (DNSSEC)</a:t>
            </a:r>
            <a:r>
              <a:rPr lang="en-US" sz="2600" b="0" i="1" strike="noStrike" spc="-1">
                <a:solidFill>
                  <a:srgbClr val="000000"/>
                </a:solidFill>
                <a:latin typeface="Helvetica LT Std"/>
              </a:rPr>
              <a:t>: </a:t>
            </a: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requires all responses from a DNS server are digitally signed to ensure they come from an authorized source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TextShape 1"/>
          <p:cNvSpPr txBox="1"/>
          <p:nvPr/>
        </p:nvSpPr>
        <p:spPr>
          <a:xfrm>
            <a:off x="587880" y="195840"/>
            <a:ext cx="10667520" cy="126252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Network Design Techniques</a:t>
            </a:r>
            <a:endParaRPr lang="en-US" sz="45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08" name="TextShape 2"/>
          <p:cNvSpPr txBox="1"/>
          <p:nvPr/>
        </p:nvSpPr>
        <p:spPr>
          <a:xfrm>
            <a:off x="587880" y="1774440"/>
            <a:ext cx="11168280" cy="4550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1" i="1" strike="noStrike" spc="-1">
                <a:solidFill>
                  <a:srgbClr val="000000"/>
                </a:solidFill>
                <a:latin typeface="Helvetica LT Std"/>
              </a:rPr>
              <a:t>Virtual local area network (LAN)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Logical grouping of hosts that treats them as if they were physically connected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Security benefits: 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1143000" lvl="2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Helvetica LT Std"/>
              </a:rPr>
              <a:t>Limits the broadcast of packets to just that network </a:t>
            </a:r>
            <a:endParaRPr lang="en-US" sz="2400" b="0" strike="noStrike" spc="-1">
              <a:solidFill>
                <a:srgbClr val="000000"/>
              </a:solidFill>
              <a:latin typeface="Times New Roman"/>
            </a:endParaRPr>
          </a:p>
          <a:p>
            <a:pPr marL="1143000" lvl="2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Helvetica LT Std"/>
              </a:rPr>
              <a:t>Allows traffic from different groups to be separated</a:t>
            </a:r>
            <a:endParaRPr lang="en-US" sz="2400" b="0" strike="noStrike" spc="-1">
              <a:solidFill>
                <a:srgbClr val="000000"/>
              </a:solidFill>
              <a:latin typeface="Times New Roman"/>
            </a:endParaRPr>
          </a:p>
          <a:p>
            <a:pPr marL="1143000" lvl="2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Helvetica LT Std"/>
              </a:rPr>
              <a:t>Can separate voice traffic from data traffic</a:t>
            </a:r>
            <a:endParaRPr lang="en-US" sz="2400" b="0" strike="noStrike" spc="-1">
              <a:solidFill>
                <a:srgbClr val="000000"/>
              </a:solidFill>
              <a:latin typeface="Times New Roman"/>
            </a:endParaRPr>
          </a:p>
          <a:p>
            <a:pPr marL="457200">
              <a:lnSpc>
                <a:spcPct val="120000"/>
              </a:lnSpc>
              <a:spcBef>
                <a:spcPts val="499"/>
              </a:spcBef>
            </a:pPr>
            <a:endParaRPr lang="en-US" sz="2400" b="0" strike="noStrike" spc="-1">
              <a:solidFill>
                <a:srgbClr val="000000"/>
              </a:solidFill>
              <a:latin typeface="Times New Roman"/>
            </a:endParaRPr>
          </a:p>
          <a:p>
            <a:pPr algn="ctr">
              <a:spcAft>
                <a:spcPts val="1281"/>
              </a:spcAft>
            </a:pPr>
            <a:endParaRPr lang="en-US" sz="2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TextShape 1"/>
          <p:cNvSpPr txBox="1"/>
          <p:nvPr/>
        </p:nvSpPr>
        <p:spPr>
          <a:xfrm>
            <a:off x="587880" y="195840"/>
            <a:ext cx="10667520" cy="126252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Network Design Techniques (continued)</a:t>
            </a:r>
            <a:endParaRPr lang="en-US" sz="4500" b="0" strike="noStrike" spc="-1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410" name="Content Placeholder 3"/>
          <p:cNvPicPr/>
          <p:nvPr/>
        </p:nvPicPr>
        <p:blipFill>
          <a:blip r:embed="rId2"/>
          <a:stretch/>
        </p:blipFill>
        <p:spPr>
          <a:xfrm>
            <a:off x="3064320" y="1897920"/>
            <a:ext cx="5715000" cy="43664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TextShape 1"/>
          <p:cNvSpPr txBox="1"/>
          <p:nvPr/>
        </p:nvSpPr>
        <p:spPr>
          <a:xfrm>
            <a:off x="587880" y="195840"/>
            <a:ext cx="10667520" cy="126252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Network Design Techniques (continued)</a:t>
            </a:r>
            <a:endParaRPr lang="en-US" sz="45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13" name="TextShape 2"/>
          <p:cNvSpPr txBox="1"/>
          <p:nvPr/>
        </p:nvSpPr>
        <p:spPr>
          <a:xfrm>
            <a:off x="587880" y="1774440"/>
            <a:ext cx="11168280" cy="4550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Another method of VLAN creation is using the host’s MAC address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More secure than assigning by port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VLAN assignment can be physically changed 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Does not affect traffic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TextShape 1"/>
          <p:cNvSpPr txBox="1"/>
          <p:nvPr/>
        </p:nvSpPr>
        <p:spPr>
          <a:xfrm>
            <a:off x="587880" y="511560"/>
            <a:ext cx="11168280" cy="94680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FFFFFF"/>
                </a:solidFill>
                <a:latin typeface="Helvetica LT Std"/>
              </a:rPr>
              <a:t>Certification Objectives</a:t>
            </a:r>
            <a:endParaRPr lang="en-US" sz="45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72" name="TextShape 2"/>
          <p:cNvSpPr txBox="1"/>
          <p:nvPr/>
        </p:nvSpPr>
        <p:spPr>
          <a:xfrm>
            <a:off x="849240" y="1774440"/>
            <a:ext cx="5094000" cy="467352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Helvetica LT Std"/>
              </a:rPr>
              <a:t>CompTIA Security+</a:t>
            </a:r>
            <a:endParaRPr lang="en-US" sz="24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00000"/>
              </a:lnSpc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Helvetica LT Std"/>
              </a:rPr>
              <a:t>1.2 Compare and contrast the types of attacks.</a:t>
            </a:r>
            <a:endParaRPr lang="en-US" sz="22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00000"/>
              </a:lnSpc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Helvetica LT Std"/>
              </a:rPr>
              <a:t>2.1 Install and configure network components, both hardware and software based, to support organizational security.</a:t>
            </a:r>
            <a:endParaRPr lang="en-US" sz="22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00000"/>
              </a:lnSpc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Helvetica LT Std"/>
              </a:rPr>
              <a:t>2.2 Given a scenario, use appropriate software tools to assess the security posture of an organization.</a:t>
            </a:r>
            <a:endParaRPr lang="en-US" sz="2200" b="0" strike="noStrike" spc="-1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ct val="120000"/>
              </a:lnSpc>
              <a:spcBef>
                <a:spcPts val="1001"/>
              </a:spcBef>
            </a:pPr>
            <a:endParaRPr lang="en-US" sz="2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73" name="CustomShape 3"/>
          <p:cNvSpPr/>
          <p:nvPr/>
        </p:nvSpPr>
        <p:spPr>
          <a:xfrm>
            <a:off x="6263640" y="1774440"/>
            <a:ext cx="5094000" cy="4673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rmAutofit/>
          </a:bodyPr>
          <a:lstStyle/>
          <a:p>
            <a:pPr>
              <a:lnSpc>
                <a:spcPct val="100000"/>
              </a:lnSpc>
            </a:pPr>
            <a:endParaRPr lang="en-US" sz="2800" b="0" strike="noStrike" spc="-1">
              <a:latin typeface="Arial"/>
            </a:endParaRPr>
          </a:p>
          <a:p>
            <a:pPr marL="685800" lvl="1" indent="-228240">
              <a:lnSpc>
                <a:spcPct val="100000"/>
              </a:lnSpc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Helvetica LT Std"/>
              </a:rPr>
              <a:t>2.4 Given a scenario, analyze and interpret output from security technologies.</a:t>
            </a:r>
            <a:endParaRPr lang="en-US" sz="2200" b="0" strike="noStrike" spc="-1">
              <a:latin typeface="Arial"/>
            </a:endParaRPr>
          </a:p>
          <a:p>
            <a:pPr marL="685800" lvl="1" indent="-228240">
              <a:lnSpc>
                <a:spcPct val="100000"/>
              </a:lnSpc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Helvetica LT Std"/>
              </a:rPr>
              <a:t>2.6 Given a scenario, implement secure protocols.</a:t>
            </a:r>
            <a:endParaRPr lang="en-US" sz="2200" b="0" strike="noStrike" spc="-1">
              <a:latin typeface="Arial"/>
            </a:endParaRPr>
          </a:p>
          <a:p>
            <a:pPr marL="685800" lvl="1" indent="-228240">
              <a:lnSpc>
                <a:spcPct val="100000"/>
              </a:lnSpc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Helvetica LT Std"/>
              </a:rPr>
              <a:t>3.2 Given a scenario, implement secure network architecture concepts.</a:t>
            </a:r>
            <a:endParaRPr lang="en-US" sz="22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TextShape 1"/>
          <p:cNvSpPr txBox="1"/>
          <p:nvPr/>
        </p:nvSpPr>
        <p:spPr>
          <a:xfrm>
            <a:off x="587880" y="195840"/>
            <a:ext cx="10667520" cy="126252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Network Design Techniques (continued)</a:t>
            </a:r>
            <a:endParaRPr lang="en-US" sz="45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15" name="TextShape 2"/>
          <p:cNvSpPr txBox="1"/>
          <p:nvPr/>
        </p:nvSpPr>
        <p:spPr>
          <a:xfrm>
            <a:off x="587880" y="1774440"/>
            <a:ext cx="11168280" cy="4550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VLANs create virtual subnets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Allows the VLAN to be further secured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1" i="1" strike="noStrike" spc="-1">
                <a:solidFill>
                  <a:srgbClr val="000000"/>
                </a:solidFill>
                <a:latin typeface="Helvetica LT Std"/>
              </a:rPr>
              <a:t>VLAN access control list (VACL)</a:t>
            </a:r>
            <a:r>
              <a:rPr lang="en-US" sz="2600" b="0" i="1" strike="noStrike" spc="-1">
                <a:solidFill>
                  <a:srgbClr val="000000"/>
                </a:solidFill>
                <a:latin typeface="Helvetica LT Std"/>
              </a:rPr>
              <a:t>:</a:t>
            </a: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 allows traffic to be filtered within the VLAN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Different VLANs can be configured with unique VACLs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TextShape 1"/>
          <p:cNvSpPr txBox="1"/>
          <p:nvPr/>
        </p:nvSpPr>
        <p:spPr>
          <a:xfrm>
            <a:off x="587880" y="195840"/>
            <a:ext cx="10667520" cy="126252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Network Design Techniques (continued)</a:t>
            </a:r>
            <a:endParaRPr lang="en-US" sz="45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17" name="TextShape 2"/>
          <p:cNvSpPr txBox="1"/>
          <p:nvPr/>
        </p:nvSpPr>
        <p:spPr>
          <a:xfrm>
            <a:off x="587880" y="1774440"/>
            <a:ext cx="11168280" cy="4550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1" i="1" strike="noStrike" spc="-1">
                <a:solidFill>
                  <a:srgbClr val="000000"/>
                </a:solidFill>
                <a:latin typeface="Helvetica LT Std"/>
              </a:rPr>
              <a:t>Demilitarized zone (DMZ)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Segment of a network that allows some public access and borders the private network where the public access is blocked 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1" i="1" strike="noStrike" spc="-1">
                <a:solidFill>
                  <a:srgbClr val="000000"/>
                </a:solidFill>
                <a:latin typeface="Helvetica LT Std"/>
              </a:rPr>
              <a:t>Screened subnet </a:t>
            </a: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or </a:t>
            </a:r>
            <a:r>
              <a:rPr lang="en-US" sz="2600" b="1" i="1" strike="noStrike" spc="-1">
                <a:solidFill>
                  <a:srgbClr val="000000"/>
                </a:solidFill>
                <a:latin typeface="Helvetica LT Std"/>
              </a:rPr>
              <a:t>perimeter network</a:t>
            </a:r>
            <a:r>
              <a:rPr lang="en-US" sz="2600" b="0" i="1" strike="noStrike" spc="-1">
                <a:solidFill>
                  <a:srgbClr val="000000"/>
                </a:solidFill>
                <a:latin typeface="Helvetica LT Std"/>
              </a:rPr>
              <a:t>:</a:t>
            </a: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 another name for a DMZ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Typically used for public-facing servers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Anything in the DMZ is exposed to the Internet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TextShape 1"/>
          <p:cNvSpPr txBox="1"/>
          <p:nvPr/>
        </p:nvSpPr>
        <p:spPr>
          <a:xfrm>
            <a:off x="587880" y="195840"/>
            <a:ext cx="10667520" cy="126252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Network Design Techniques (continued)</a:t>
            </a:r>
            <a:endParaRPr lang="en-US" sz="45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19" name="TextShape 2"/>
          <p:cNvSpPr txBox="1"/>
          <p:nvPr/>
        </p:nvSpPr>
        <p:spPr>
          <a:xfrm>
            <a:off x="587880" y="1774440"/>
            <a:ext cx="11168280" cy="4550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DMZs are created by developing borders between the different networks using firewalls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Type of traffic and hosts that enter DMZ are filtered with the public-facing firewall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Another firewall borders the DMZ and company private network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TextShape 1"/>
          <p:cNvSpPr txBox="1"/>
          <p:nvPr/>
        </p:nvSpPr>
        <p:spPr>
          <a:xfrm>
            <a:off x="587880" y="195840"/>
            <a:ext cx="10667520" cy="126252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Network Design Techniques (continued)</a:t>
            </a:r>
            <a:endParaRPr lang="en-US" sz="4500" b="0" strike="noStrike" spc="-1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421" name="Content Placeholder 3"/>
          <p:cNvPicPr/>
          <p:nvPr/>
        </p:nvPicPr>
        <p:blipFill>
          <a:blip r:embed="rId2"/>
          <a:stretch/>
        </p:blipFill>
        <p:spPr>
          <a:xfrm>
            <a:off x="1573560" y="1872000"/>
            <a:ext cx="8696160" cy="43308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TextShape 1"/>
          <p:cNvSpPr txBox="1"/>
          <p:nvPr/>
        </p:nvSpPr>
        <p:spPr>
          <a:xfrm>
            <a:off x="587880" y="195840"/>
            <a:ext cx="10667520" cy="126252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Network Design Techniques (continued)</a:t>
            </a:r>
            <a:endParaRPr lang="en-US" sz="45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24" name="TextShape 2"/>
          <p:cNvSpPr txBox="1"/>
          <p:nvPr/>
        </p:nvSpPr>
        <p:spPr>
          <a:xfrm>
            <a:off x="587880" y="1774440"/>
            <a:ext cx="11168280" cy="455004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Intranets and Extranets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1" i="1" strike="noStrike" spc="-1">
                <a:solidFill>
                  <a:srgbClr val="000000"/>
                </a:solidFill>
                <a:latin typeface="Helvetica LT Std"/>
              </a:rPr>
              <a:t>Intranet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1143000" lvl="2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Helvetica LT Std"/>
              </a:rPr>
              <a:t>Essentially a private Internet environment for internal use only</a:t>
            </a:r>
            <a:endParaRPr lang="en-US" sz="2400" b="0" strike="noStrike" spc="-1">
              <a:solidFill>
                <a:srgbClr val="000000"/>
              </a:solidFill>
              <a:latin typeface="Times New Roman"/>
            </a:endParaRPr>
          </a:p>
          <a:p>
            <a:pPr marL="1143000" lvl="2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Helvetica LT Std"/>
              </a:rPr>
              <a:t>Provides a secured environment for forms, information, and portals to other tools </a:t>
            </a:r>
            <a:endParaRPr lang="en-US" sz="2400" b="0" strike="noStrike" spc="-1">
              <a:solidFill>
                <a:srgbClr val="000000"/>
              </a:solidFill>
              <a:latin typeface="Times New Roman"/>
            </a:endParaRPr>
          </a:p>
          <a:p>
            <a:pPr algn="ctr">
              <a:spcAft>
                <a:spcPts val="1281"/>
              </a:spcAft>
            </a:pPr>
            <a:endParaRPr lang="en-US" sz="2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TextShape 1"/>
          <p:cNvSpPr txBox="1"/>
          <p:nvPr/>
        </p:nvSpPr>
        <p:spPr>
          <a:xfrm>
            <a:off x="587880" y="195840"/>
            <a:ext cx="10667520" cy="126252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Network Design Techniques (continued)</a:t>
            </a:r>
            <a:endParaRPr lang="en-US" sz="45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26" name="TextShape 2"/>
          <p:cNvSpPr txBox="1"/>
          <p:nvPr/>
        </p:nvSpPr>
        <p:spPr>
          <a:xfrm>
            <a:off x="587880" y="1774440"/>
            <a:ext cx="11168280" cy="455004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Intranets and Extranets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1" i="1" strike="noStrike" spc="-1">
                <a:solidFill>
                  <a:srgbClr val="000000"/>
                </a:solidFill>
                <a:latin typeface="Helvetica LT Std"/>
              </a:rPr>
              <a:t>Extranet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1143000" lvl="2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Helvetica LT Std"/>
              </a:rPr>
              <a:t>Extension of an intranet where specific third-party users can be allowed access to a secured intranet</a:t>
            </a:r>
            <a:endParaRPr lang="en-US" sz="2400" b="0" strike="noStrike" spc="-1">
              <a:solidFill>
                <a:srgbClr val="000000"/>
              </a:solidFill>
              <a:latin typeface="Times New Roman"/>
            </a:endParaRPr>
          </a:p>
          <a:p>
            <a:pPr marL="1143000" lvl="2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Helvetica LT Std"/>
              </a:rPr>
              <a:t>Ex: vendor or partner needs to access company data</a:t>
            </a:r>
            <a:endParaRPr lang="en-US" sz="2400" b="0" strike="noStrike" spc="-1">
              <a:solidFill>
                <a:srgbClr val="000000"/>
              </a:solidFill>
              <a:latin typeface="Times New Roman"/>
            </a:endParaRPr>
          </a:p>
          <a:p>
            <a:pPr algn="ctr">
              <a:spcAft>
                <a:spcPts val="1281"/>
              </a:spcAft>
            </a:pPr>
            <a:endParaRPr lang="en-US" sz="2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TextShape 1"/>
          <p:cNvSpPr txBox="1"/>
          <p:nvPr/>
        </p:nvSpPr>
        <p:spPr>
          <a:xfrm>
            <a:off x="587880" y="195840"/>
            <a:ext cx="10667520" cy="126252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Network Design Techniques (continued)</a:t>
            </a:r>
            <a:endParaRPr lang="en-US" sz="45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28" name="TextShape 2"/>
          <p:cNvSpPr txBox="1"/>
          <p:nvPr/>
        </p:nvSpPr>
        <p:spPr>
          <a:xfrm>
            <a:off x="587880" y="1774440"/>
            <a:ext cx="11168280" cy="4550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VPN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Needs of remote users need to be considered, but so does security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1" i="1" strike="noStrike" spc="-1">
                <a:solidFill>
                  <a:srgbClr val="000000"/>
                </a:solidFill>
                <a:latin typeface="Helvetica LT Std"/>
              </a:rPr>
              <a:t>Virtual private network (VPN)</a:t>
            </a:r>
            <a:r>
              <a:rPr lang="en-US" sz="2600" b="0" i="1" strike="noStrike" spc="-1">
                <a:solidFill>
                  <a:srgbClr val="000000"/>
                </a:solidFill>
                <a:latin typeface="Helvetica LT Std"/>
              </a:rPr>
              <a:t>:</a:t>
            </a: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 provides a method to secure data traveling through other networks, such as the Internet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1" i="1" strike="noStrike" spc="-1">
                <a:solidFill>
                  <a:srgbClr val="000000"/>
                </a:solidFill>
                <a:latin typeface="Helvetica LT Std"/>
              </a:rPr>
              <a:t>Tunneling</a:t>
            </a:r>
            <a:r>
              <a:rPr lang="en-US" sz="2600" b="0" i="1" strike="noStrike" spc="-1">
                <a:solidFill>
                  <a:srgbClr val="000000"/>
                </a:solidFill>
                <a:latin typeface="Helvetica LT Std"/>
              </a:rPr>
              <a:t>:</a:t>
            </a: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 encrypting data traveling across the remote connection with a VPN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algn="ctr">
              <a:spcAft>
                <a:spcPts val="1281"/>
              </a:spcAft>
            </a:pP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TextShape 1"/>
          <p:cNvSpPr txBox="1"/>
          <p:nvPr/>
        </p:nvSpPr>
        <p:spPr>
          <a:xfrm>
            <a:off x="587880" y="195840"/>
            <a:ext cx="10667520" cy="126252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Network Design Techniques (continued)</a:t>
            </a:r>
            <a:endParaRPr lang="en-US" sz="45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30" name="TextShape 2"/>
          <p:cNvSpPr txBox="1"/>
          <p:nvPr/>
        </p:nvSpPr>
        <p:spPr>
          <a:xfrm>
            <a:off x="587880" y="1774440"/>
            <a:ext cx="11168280" cy="4550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i="1" strike="noStrike" spc="-1">
                <a:solidFill>
                  <a:srgbClr val="000000"/>
                </a:solidFill>
                <a:latin typeface="Helvetica LT Std"/>
              </a:rPr>
              <a:t>Remote-access VPN:</a:t>
            </a: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 allows user to connect to the network using the Internet from a remote client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i="1" strike="noStrike" spc="-1">
                <a:solidFill>
                  <a:srgbClr val="000000"/>
                </a:solidFill>
                <a:latin typeface="Helvetica LT Std"/>
              </a:rPr>
              <a:t>Site-to-site VPN:</a:t>
            </a: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 allows an organization to connect static or fixed sites to each other using the Internet as the communication platform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1" i="1" strike="noStrike" spc="-1">
                <a:solidFill>
                  <a:srgbClr val="000000"/>
                </a:solidFill>
                <a:latin typeface="Helvetica LT Std"/>
              </a:rPr>
              <a:t>VPN concentrator</a:t>
            </a:r>
            <a:r>
              <a:rPr lang="en-US" sz="2800" b="0" i="1" strike="noStrike" spc="-1">
                <a:solidFill>
                  <a:srgbClr val="000000"/>
                </a:solidFill>
                <a:latin typeface="Helvetica LT Std"/>
              </a:rPr>
              <a:t>:</a:t>
            </a: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 device that adds support for many tunnels of traffic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TextShape 1"/>
          <p:cNvSpPr txBox="1"/>
          <p:nvPr/>
        </p:nvSpPr>
        <p:spPr>
          <a:xfrm>
            <a:off x="587880" y="195840"/>
            <a:ext cx="10667520" cy="126252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Network Design Techniques (continued)</a:t>
            </a:r>
            <a:endParaRPr lang="en-US" sz="45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32" name="TextShape 2"/>
          <p:cNvSpPr txBox="1"/>
          <p:nvPr/>
        </p:nvSpPr>
        <p:spPr>
          <a:xfrm>
            <a:off x="587880" y="1774440"/>
            <a:ext cx="11168280" cy="455004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VPN Protocol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Point-to-Point Protocol (PPTP)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Layer 2 Tunneling Protocol (L2TP)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Secure Socket Tunneling Protocol (SSTP)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Internet Key Exchange Protocol version 2 (IKEPv2)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algn="ctr">
              <a:spcAft>
                <a:spcPts val="1281"/>
              </a:spcAft>
            </a:pP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TextShape 1"/>
          <p:cNvSpPr txBox="1"/>
          <p:nvPr/>
        </p:nvSpPr>
        <p:spPr>
          <a:xfrm>
            <a:off x="587880" y="195840"/>
            <a:ext cx="10667520" cy="126252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Network Design Techniques (continued)</a:t>
            </a:r>
            <a:endParaRPr lang="en-US" sz="45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34" name="TextShape 2"/>
          <p:cNvSpPr txBox="1"/>
          <p:nvPr/>
        </p:nvSpPr>
        <p:spPr>
          <a:xfrm>
            <a:off x="587880" y="1774440"/>
            <a:ext cx="11168280" cy="455004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1" i="1" strike="noStrike" spc="-1">
                <a:solidFill>
                  <a:srgbClr val="000000"/>
                </a:solidFill>
                <a:latin typeface="Helvetica LT Std"/>
              </a:rPr>
              <a:t>Point-to-Point Protocol (PPTP): </a:t>
            </a: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tunneling protocol that provides data confidentiality in the form of encryption, but does not support integrity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1" i="1" strike="noStrike" spc="-1">
                <a:solidFill>
                  <a:srgbClr val="000000"/>
                </a:solidFill>
                <a:latin typeface="Helvetica LT Std"/>
              </a:rPr>
              <a:t>Layer 2 Tunneling Protocol (L2TP): </a:t>
            </a: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tunneling protocol created by Cisco and provides more security than PPTP, but is not as fast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TextShape 1"/>
          <p:cNvSpPr txBox="1"/>
          <p:nvPr/>
        </p:nvSpPr>
        <p:spPr>
          <a:xfrm>
            <a:off x="587880" y="511560"/>
            <a:ext cx="11168280" cy="94680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FFFFFF"/>
                </a:solidFill>
                <a:latin typeface="Helvetica LT Std"/>
              </a:rPr>
              <a:t>Certification Objectives (continued)</a:t>
            </a:r>
            <a:endParaRPr lang="en-US" sz="45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75" name="TextShape 2"/>
          <p:cNvSpPr txBox="1"/>
          <p:nvPr/>
        </p:nvSpPr>
        <p:spPr>
          <a:xfrm>
            <a:off x="849240" y="1774440"/>
            <a:ext cx="10907280" cy="467352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Microsoft MTA Security Fundamentals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00000"/>
              </a:lnSpc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3.2 Understand network isolation.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00000"/>
              </a:lnSpc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3.3 Understand protocol security.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ct val="120000"/>
              </a:lnSpc>
              <a:spcBef>
                <a:spcPts val="1001"/>
              </a:spcBef>
            </a:pP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ct val="120000"/>
              </a:lnSpc>
              <a:spcBef>
                <a:spcPts val="1001"/>
              </a:spcBef>
            </a:pP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TextShape 1"/>
          <p:cNvSpPr txBox="1"/>
          <p:nvPr/>
        </p:nvSpPr>
        <p:spPr>
          <a:xfrm>
            <a:off x="587880" y="195840"/>
            <a:ext cx="10667520" cy="126252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Network Design Techniques (continued)</a:t>
            </a:r>
            <a:endParaRPr lang="en-US" sz="45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36" name="TextShape 2"/>
          <p:cNvSpPr txBox="1"/>
          <p:nvPr/>
        </p:nvSpPr>
        <p:spPr>
          <a:xfrm>
            <a:off x="587880" y="1774440"/>
            <a:ext cx="11168280" cy="4550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1" i="1" strike="noStrike" spc="-1">
                <a:solidFill>
                  <a:srgbClr val="000000"/>
                </a:solidFill>
                <a:latin typeface="Helvetica LT Std"/>
              </a:rPr>
              <a:t>Secure Socket Tunneling Protocol (SSTP): </a:t>
            </a: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tunneling protocol that provides support for traffic over an SSL 3.0-encrypted connection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1" i="1" strike="noStrike" spc="-1">
                <a:solidFill>
                  <a:srgbClr val="000000"/>
                </a:solidFill>
                <a:latin typeface="Helvetica LT Std"/>
              </a:rPr>
              <a:t>Internet Key Exchange Protocol version 2 (IKEv2): </a:t>
            </a: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tunneling protocol that uses the IPSEC tunneling protocol over UDP on port 500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ct val="120000"/>
              </a:lnSpc>
              <a:spcBef>
                <a:spcPts val="1001"/>
              </a:spcBef>
            </a:pP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ct val="120000"/>
              </a:lnSpc>
              <a:spcBef>
                <a:spcPts val="1001"/>
              </a:spcBef>
            </a:pP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TextShape 1"/>
          <p:cNvSpPr txBox="1"/>
          <p:nvPr/>
        </p:nvSpPr>
        <p:spPr>
          <a:xfrm>
            <a:off x="587880" y="195840"/>
            <a:ext cx="10667520" cy="126252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Network Design Techniques (continued)</a:t>
            </a:r>
            <a:endParaRPr lang="en-US" sz="45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38" name="TextShape 2"/>
          <p:cNvSpPr txBox="1"/>
          <p:nvPr/>
        </p:nvSpPr>
        <p:spPr>
          <a:xfrm>
            <a:off x="587880" y="1774440"/>
            <a:ext cx="11168280" cy="455004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VPN Protocol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Key elements of IPSEC include 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1143000" lvl="2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Helvetica LT Std"/>
              </a:rPr>
              <a:t>AH (authentication header)</a:t>
            </a:r>
            <a:endParaRPr lang="en-US" sz="2400" b="0" strike="noStrike" spc="-1">
              <a:solidFill>
                <a:srgbClr val="000000"/>
              </a:solidFill>
              <a:latin typeface="Times New Roman"/>
            </a:endParaRPr>
          </a:p>
          <a:p>
            <a:pPr marL="1143000" lvl="2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Helvetica LT Std"/>
              </a:rPr>
              <a:t>ESP (encapsulating security payload)</a:t>
            </a:r>
            <a:endParaRPr lang="en-US" sz="24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i="1" strike="noStrike" spc="-1">
                <a:solidFill>
                  <a:srgbClr val="000000"/>
                </a:solidFill>
                <a:latin typeface="Helvetica LT Std"/>
              </a:rPr>
              <a:t>Tunnel mode</a:t>
            </a: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 encrypts IP headers of original packet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i="1" strike="noStrike" spc="-1">
                <a:solidFill>
                  <a:srgbClr val="000000"/>
                </a:solidFill>
                <a:latin typeface="Helvetica LT Std"/>
              </a:rPr>
              <a:t>Transport mode </a:t>
            </a: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only encrypts data and ESP information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TextShape 1"/>
          <p:cNvSpPr txBox="1"/>
          <p:nvPr/>
        </p:nvSpPr>
        <p:spPr>
          <a:xfrm>
            <a:off x="587880" y="195840"/>
            <a:ext cx="10667520" cy="126252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Network Design Techniques (continued)</a:t>
            </a:r>
            <a:endParaRPr lang="en-US" sz="45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40" name="TextShape 2"/>
          <p:cNvSpPr txBox="1"/>
          <p:nvPr/>
        </p:nvSpPr>
        <p:spPr>
          <a:xfrm>
            <a:off x="587880" y="1774440"/>
            <a:ext cx="11168280" cy="4550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VPN Authentication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Password Authentication Protocol (PAP)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Challenge Handshake Authentication Protocol (CHAP)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MS-CHAP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Extensible Authentication Protocol (EAP)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TextShape 1"/>
          <p:cNvSpPr txBox="1"/>
          <p:nvPr/>
        </p:nvSpPr>
        <p:spPr>
          <a:xfrm>
            <a:off x="587880" y="195840"/>
            <a:ext cx="10667520" cy="126252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Network Design Techniques (continued)</a:t>
            </a:r>
            <a:endParaRPr lang="en-US" sz="45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42" name="TextShape 2"/>
          <p:cNvSpPr txBox="1"/>
          <p:nvPr/>
        </p:nvSpPr>
        <p:spPr>
          <a:xfrm>
            <a:off x="587880" y="1774440"/>
            <a:ext cx="11168280" cy="4550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1" i="1" strike="noStrike" spc="-1">
                <a:solidFill>
                  <a:srgbClr val="000000"/>
                </a:solidFill>
                <a:latin typeface="Helvetica LT Std"/>
              </a:rPr>
              <a:t>Password Authentication Protocol (PAP)</a:t>
            </a:r>
            <a:r>
              <a:rPr lang="en-US" sz="2800" b="0" i="1" strike="noStrike" spc="-1">
                <a:solidFill>
                  <a:srgbClr val="000000"/>
                </a:solidFill>
                <a:latin typeface="Helvetica LT Std"/>
              </a:rPr>
              <a:t>:</a:t>
            </a: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 legacy protocol that is not encrypted and should not be used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1" i="1" strike="noStrike" spc="-1">
                <a:solidFill>
                  <a:srgbClr val="000000"/>
                </a:solidFill>
                <a:latin typeface="Helvetica LT Std"/>
              </a:rPr>
              <a:t>Challenge Handshake Authentication Protocol (CHAP)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Protocol in which the server sends a challenge to the client after the client establishes a connection to the server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Client connection converts to value and sends to VPN server; must match server-calculated value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TextShape 1"/>
          <p:cNvSpPr txBox="1"/>
          <p:nvPr/>
        </p:nvSpPr>
        <p:spPr>
          <a:xfrm>
            <a:off x="587880" y="195840"/>
            <a:ext cx="10667520" cy="126252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Network Design Techniques (continued)</a:t>
            </a:r>
            <a:endParaRPr lang="en-US" sz="4500" b="0" strike="noStrike" spc="-1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444" name="Content Placeholder 3"/>
          <p:cNvPicPr/>
          <p:nvPr/>
        </p:nvPicPr>
        <p:blipFill>
          <a:blip r:embed="rId2"/>
          <a:stretch/>
        </p:blipFill>
        <p:spPr>
          <a:xfrm>
            <a:off x="587520" y="2576160"/>
            <a:ext cx="11169360" cy="29469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TextShape 1"/>
          <p:cNvSpPr txBox="1"/>
          <p:nvPr/>
        </p:nvSpPr>
        <p:spPr>
          <a:xfrm>
            <a:off x="587880" y="195840"/>
            <a:ext cx="10667520" cy="126252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Network Design Techniques (continued)</a:t>
            </a:r>
            <a:endParaRPr lang="en-US" sz="45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47" name="TextShape 2"/>
          <p:cNvSpPr txBox="1"/>
          <p:nvPr/>
        </p:nvSpPr>
        <p:spPr>
          <a:xfrm>
            <a:off x="587880" y="1774440"/>
            <a:ext cx="11168280" cy="4550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1" i="1" strike="noStrike" spc="-1">
                <a:solidFill>
                  <a:srgbClr val="000000"/>
                </a:solidFill>
                <a:latin typeface="Helvetica LT Std"/>
              </a:rPr>
              <a:t>MS-CHAP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Microsoft’s version of CHAP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Challenge includes a session ID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Response from client includes session ID, user name, and user password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ct val="120000"/>
              </a:lnSpc>
              <a:spcBef>
                <a:spcPts val="1001"/>
              </a:spcBef>
            </a:pP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TextShape 1"/>
          <p:cNvSpPr txBox="1"/>
          <p:nvPr/>
        </p:nvSpPr>
        <p:spPr>
          <a:xfrm>
            <a:off x="587880" y="195840"/>
            <a:ext cx="10667520" cy="126252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Network Design Techniques (continued)</a:t>
            </a:r>
            <a:endParaRPr lang="en-US" sz="4500" b="0" strike="noStrike" spc="-1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449" name="Content Placeholder 3"/>
          <p:cNvPicPr/>
          <p:nvPr/>
        </p:nvPicPr>
        <p:blipFill>
          <a:blip r:embed="rId2"/>
          <a:stretch/>
        </p:blipFill>
        <p:spPr>
          <a:xfrm>
            <a:off x="587520" y="2578680"/>
            <a:ext cx="11169360" cy="2941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TextShape 1"/>
          <p:cNvSpPr txBox="1"/>
          <p:nvPr/>
        </p:nvSpPr>
        <p:spPr>
          <a:xfrm>
            <a:off x="587880" y="195840"/>
            <a:ext cx="10667520" cy="126252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Network Design Techniques (continued)</a:t>
            </a:r>
            <a:endParaRPr lang="en-US" sz="45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52" name="TextShape 2"/>
          <p:cNvSpPr txBox="1"/>
          <p:nvPr/>
        </p:nvSpPr>
        <p:spPr>
          <a:xfrm>
            <a:off x="587880" y="1774440"/>
            <a:ext cx="11168280" cy="4550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1" i="1" strike="noStrike" spc="-1">
                <a:solidFill>
                  <a:srgbClr val="000000"/>
                </a:solidFill>
                <a:latin typeface="Helvetica LT Std"/>
              </a:rPr>
              <a:t>Extensible Authentication Protocol (EAP)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Needed to transport additional authentication data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Framework for transporting protocols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Lightweight EAP (LEAP): designed for wireless networking and is based on CHAP protocol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1" i="1" strike="noStrike" spc="-1">
                <a:solidFill>
                  <a:srgbClr val="000000"/>
                </a:solidFill>
                <a:latin typeface="Helvetica LT Std"/>
              </a:rPr>
              <a:t>Protected EAP (PEAP)</a:t>
            </a:r>
            <a:r>
              <a:rPr lang="en-US" sz="2600" b="0" i="1" strike="noStrike" spc="-1">
                <a:solidFill>
                  <a:srgbClr val="000000"/>
                </a:solidFill>
                <a:latin typeface="Helvetica LT Std"/>
              </a:rPr>
              <a:t>:</a:t>
            </a: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 fully encloses EAP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algn="ctr">
              <a:spcAft>
                <a:spcPts val="1281"/>
              </a:spcAft>
            </a:pP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TextShape 1"/>
          <p:cNvSpPr txBox="1"/>
          <p:nvPr/>
        </p:nvSpPr>
        <p:spPr>
          <a:xfrm>
            <a:off x="587880" y="511560"/>
            <a:ext cx="6585480" cy="94680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FFFFFF"/>
                </a:solidFill>
                <a:latin typeface="Helvetica LT Std"/>
              </a:rPr>
              <a:t>Section 9.1 Review</a:t>
            </a:r>
            <a:endParaRPr lang="en-US" sz="45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54" name="TextShape 2"/>
          <p:cNvSpPr txBox="1"/>
          <p:nvPr/>
        </p:nvSpPr>
        <p:spPr>
          <a:xfrm>
            <a:off x="587880" y="1774440"/>
            <a:ext cx="11168280" cy="4550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36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</a:pPr>
            <a:r>
              <a:rPr lang="en-US" sz="2800" b="0" strike="noStrike" spc="-1" dirty="0">
                <a:solidFill>
                  <a:srgbClr val="000000"/>
                </a:solidFill>
                <a:latin typeface="Helvetica LT Std"/>
              </a:rPr>
              <a:t>The DNS server that holds the record mapping the host to its IP address is known as what type of DNS server?</a:t>
            </a:r>
            <a:endParaRPr lang="en-US" sz="2800" b="0" strike="noStrike" spc="-1" dirty="0">
              <a:solidFill>
                <a:srgbClr val="000000"/>
              </a:solidFill>
              <a:latin typeface="Times New Roman"/>
            </a:endParaRPr>
          </a:p>
          <a:p>
            <a:pPr marL="457200">
              <a:lnSpc>
                <a:spcPct val="120000"/>
              </a:lnSpc>
              <a:spcBef>
                <a:spcPts val="499"/>
              </a:spcBef>
            </a:pPr>
            <a:r>
              <a:rPr lang="en-US" sz="2600" b="0" strike="noStrike" spc="-1" dirty="0">
                <a:solidFill>
                  <a:srgbClr val="00B0F0"/>
                </a:solidFill>
                <a:latin typeface="Helvetica LT Std"/>
              </a:rPr>
              <a:t>Authoritative DNS server</a:t>
            </a:r>
            <a:endParaRPr lang="en-US" sz="2600" b="0" strike="noStrike" spc="-1" dirty="0">
              <a:solidFill>
                <a:srgbClr val="000000"/>
              </a:solidFill>
              <a:latin typeface="Times New Roman"/>
            </a:endParaRPr>
          </a:p>
          <a:p>
            <a:pPr marL="36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</a:pPr>
            <a:r>
              <a:rPr lang="en-US" sz="2800" b="0" strike="noStrike" spc="-1" dirty="0">
                <a:solidFill>
                  <a:srgbClr val="000000"/>
                </a:solidFill>
                <a:latin typeface="Helvetica LT Std"/>
              </a:rPr>
              <a:t>What device is used to create a VLAN?</a:t>
            </a:r>
            <a:endParaRPr lang="en-US" sz="2800" b="0" strike="noStrike" spc="-1" dirty="0">
              <a:solidFill>
                <a:srgbClr val="000000"/>
              </a:solidFill>
              <a:latin typeface="Times New Roman"/>
            </a:endParaRPr>
          </a:p>
          <a:p>
            <a:pPr marL="457200">
              <a:lnSpc>
                <a:spcPct val="120000"/>
              </a:lnSpc>
              <a:spcBef>
                <a:spcPts val="499"/>
              </a:spcBef>
            </a:pPr>
            <a:r>
              <a:rPr lang="en-US" sz="2600" b="0" strike="noStrike" spc="-1" dirty="0">
                <a:solidFill>
                  <a:srgbClr val="00B0F0"/>
                </a:solidFill>
                <a:latin typeface="Helvetica LT Std"/>
              </a:rPr>
              <a:t>Switch</a:t>
            </a:r>
            <a:endParaRPr lang="en-US" sz="2600" b="0" strike="noStrike" spc="-1" dirty="0">
              <a:solidFill>
                <a:srgbClr val="000000"/>
              </a:solidFill>
              <a:latin typeface="Times New Roman"/>
            </a:endParaRPr>
          </a:p>
          <a:p>
            <a:pPr marL="36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</a:pPr>
            <a:r>
              <a:rPr lang="en-US" sz="2800" b="0" strike="noStrike" spc="-1" dirty="0">
                <a:solidFill>
                  <a:srgbClr val="000000"/>
                </a:solidFill>
                <a:latin typeface="Helvetica LT Std"/>
              </a:rPr>
              <a:t>A server needing public access should be located in which network location?</a:t>
            </a:r>
          </a:p>
          <a:p>
            <a:pPr marL="36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</a:pPr>
            <a:r>
              <a:rPr lang="en-US" sz="2800" spc="-1" dirty="0">
                <a:solidFill>
                  <a:srgbClr val="000000"/>
                </a:solidFill>
                <a:latin typeface="Helvetica LT Std"/>
              </a:rPr>
              <a:t>     </a:t>
            </a:r>
            <a:r>
              <a:rPr lang="en-US" sz="2800" spc="-1" dirty="0">
                <a:solidFill>
                  <a:srgbClr val="00B0F0"/>
                </a:solidFill>
                <a:latin typeface="Helvetica LT Std"/>
              </a:rPr>
              <a:t>DMZ</a:t>
            </a:r>
            <a:endParaRPr lang="en-US" sz="2800" b="0" strike="noStrike" spc="-1" dirty="0">
              <a:solidFill>
                <a:srgbClr val="000000"/>
              </a:solidFill>
              <a:latin typeface="Times New Roman"/>
            </a:endParaRPr>
          </a:p>
          <a:p>
            <a:pPr marL="457200">
              <a:lnSpc>
                <a:spcPct val="120000"/>
              </a:lnSpc>
              <a:spcBef>
                <a:spcPts val="499"/>
              </a:spcBef>
            </a:pPr>
            <a:endParaRPr lang="en-US" sz="2800" b="0" strike="noStrike" spc="-1" dirty="0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TextShape 1"/>
          <p:cNvSpPr txBox="1"/>
          <p:nvPr/>
        </p:nvSpPr>
        <p:spPr>
          <a:xfrm>
            <a:off x="587880" y="511560"/>
            <a:ext cx="6585480" cy="94680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FFFFFF"/>
                </a:solidFill>
                <a:latin typeface="Helvetica LT Std"/>
              </a:rPr>
              <a:t>Section 9.1 Review</a:t>
            </a:r>
            <a:endParaRPr lang="en-US" sz="45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56" name="TextShape 2"/>
          <p:cNvSpPr txBox="1"/>
          <p:nvPr/>
        </p:nvSpPr>
        <p:spPr>
          <a:xfrm>
            <a:off x="587880" y="1774440"/>
            <a:ext cx="11168280" cy="4550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36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</a:pPr>
            <a:r>
              <a:rPr lang="en-US" sz="2800" b="0" strike="noStrike" spc="-1" dirty="0">
                <a:solidFill>
                  <a:srgbClr val="000000"/>
                </a:solidFill>
                <a:latin typeface="Helvetica LT Std"/>
              </a:rPr>
              <a:t>What UDP port must be open for L2TP traffic?</a:t>
            </a:r>
            <a:endParaRPr lang="en-US" sz="2800" b="0" strike="noStrike" spc="-1" dirty="0">
              <a:solidFill>
                <a:srgbClr val="000000"/>
              </a:solidFill>
              <a:latin typeface="Times New Roman"/>
            </a:endParaRPr>
          </a:p>
          <a:p>
            <a:pPr marL="457200">
              <a:lnSpc>
                <a:spcPct val="120000"/>
              </a:lnSpc>
              <a:spcBef>
                <a:spcPts val="499"/>
              </a:spcBef>
            </a:pPr>
            <a:r>
              <a:rPr lang="en-US" sz="2600" b="0" strike="noStrike" spc="-1" dirty="0">
                <a:solidFill>
                  <a:srgbClr val="00B0F0"/>
                </a:solidFill>
                <a:latin typeface="Helvetica LT Std"/>
              </a:rPr>
              <a:t>500</a:t>
            </a:r>
            <a:endParaRPr lang="en-US" sz="2600" b="0" strike="noStrike" spc="-1" dirty="0">
              <a:solidFill>
                <a:srgbClr val="000000"/>
              </a:solidFill>
              <a:latin typeface="Times New Roman"/>
            </a:endParaRPr>
          </a:p>
          <a:p>
            <a:pPr marL="36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</a:pPr>
            <a:r>
              <a:rPr lang="en-US" sz="2800" b="0" strike="noStrike" spc="-1" dirty="0">
                <a:solidFill>
                  <a:srgbClr val="000000"/>
                </a:solidFill>
                <a:latin typeface="Helvetica LT Std"/>
              </a:rPr>
              <a:t>If you are going to send biometric information via a VPN, what authentication security protocol must be used?</a:t>
            </a:r>
          </a:p>
          <a:p>
            <a:pPr marL="36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</a:pPr>
            <a:r>
              <a:rPr lang="en-US" sz="2800" spc="-1" dirty="0">
                <a:solidFill>
                  <a:srgbClr val="000000"/>
                </a:solidFill>
                <a:latin typeface="Helvetica LT Std"/>
              </a:rPr>
              <a:t>     </a:t>
            </a:r>
            <a:r>
              <a:rPr lang="en-US" sz="2800" spc="-1" dirty="0">
                <a:solidFill>
                  <a:srgbClr val="00B0F0"/>
                </a:solidFill>
                <a:latin typeface="Helvetica LT Std"/>
              </a:rPr>
              <a:t>IPSEC</a:t>
            </a:r>
            <a:endParaRPr lang="en-US" sz="2800" b="0" strike="noStrike" spc="-1" dirty="0">
              <a:solidFill>
                <a:srgbClr val="000000"/>
              </a:solidFill>
              <a:latin typeface="Times New Roman"/>
            </a:endParaRPr>
          </a:p>
          <a:p>
            <a:pPr marL="457200">
              <a:lnSpc>
                <a:spcPct val="120000"/>
              </a:lnSpc>
              <a:spcBef>
                <a:spcPts val="499"/>
              </a:spcBef>
            </a:pPr>
            <a:endParaRPr lang="en-US" sz="2800" b="0" strike="noStrike" spc="-1" dirty="0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TextShape 1"/>
          <p:cNvSpPr txBox="1"/>
          <p:nvPr/>
        </p:nvSpPr>
        <p:spPr>
          <a:xfrm>
            <a:off x="2707560" y="1226160"/>
            <a:ext cx="6673680" cy="15890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6000" b="1" strike="noStrike" spc="-1">
                <a:solidFill>
                  <a:srgbClr val="FFFFFF"/>
                </a:solidFill>
                <a:latin typeface="Trebuchet MS"/>
                <a:ea typeface="Tahoma"/>
              </a:rPr>
              <a:t>Section 9.1</a:t>
            </a:r>
            <a:endParaRPr lang="en-US" sz="60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77" name="TextShape 2"/>
          <p:cNvSpPr txBox="1"/>
          <p:nvPr/>
        </p:nvSpPr>
        <p:spPr>
          <a:xfrm>
            <a:off x="1401120" y="3159000"/>
            <a:ext cx="9381240" cy="281700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algn="ctr">
              <a:lnSpc>
                <a:spcPct val="100000"/>
              </a:lnSpc>
              <a:spcBef>
                <a:spcPts val="1001"/>
              </a:spcBef>
            </a:pPr>
            <a:r>
              <a:rPr lang="en-US" sz="6000" b="0" strike="noStrike" spc="-1">
                <a:solidFill>
                  <a:srgbClr val="004E96"/>
                </a:solidFill>
                <a:latin typeface="Trebuchet MS"/>
              </a:rPr>
              <a:t>Network Design</a:t>
            </a:r>
            <a:endParaRPr lang="en-US" sz="60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TextShape 1"/>
          <p:cNvSpPr txBox="1"/>
          <p:nvPr/>
        </p:nvSpPr>
        <p:spPr>
          <a:xfrm>
            <a:off x="2707560" y="1226160"/>
            <a:ext cx="6673680" cy="15890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6000" b="1" strike="noStrike" spc="-1">
                <a:solidFill>
                  <a:srgbClr val="FFFFFF"/>
                </a:solidFill>
                <a:latin typeface="Trebuchet MS"/>
                <a:ea typeface="Tahoma"/>
              </a:rPr>
              <a:t>Section 9.2</a:t>
            </a:r>
            <a:endParaRPr lang="en-US" sz="60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58" name="TextShape 2"/>
          <p:cNvSpPr txBox="1"/>
          <p:nvPr/>
        </p:nvSpPr>
        <p:spPr>
          <a:xfrm>
            <a:off x="1401120" y="3159000"/>
            <a:ext cx="9381240" cy="281700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algn="ctr">
              <a:lnSpc>
                <a:spcPct val="100000"/>
              </a:lnSpc>
              <a:spcBef>
                <a:spcPts val="1001"/>
              </a:spcBef>
            </a:pPr>
            <a:r>
              <a:rPr lang="en-US" sz="6000" b="0" strike="noStrike" spc="-1">
                <a:solidFill>
                  <a:srgbClr val="004E96"/>
                </a:solidFill>
                <a:latin typeface="Trebuchet MS"/>
              </a:rPr>
              <a:t>Protecting</a:t>
            </a:r>
            <a:endParaRPr lang="en-US" sz="6000" b="0" strike="noStrike" spc="-1">
              <a:solidFill>
                <a:srgbClr val="000000"/>
              </a:solidFill>
              <a:latin typeface="Times New Roman"/>
            </a:endParaRPr>
          </a:p>
          <a:p>
            <a:pPr algn="ctr">
              <a:lnSpc>
                <a:spcPct val="100000"/>
              </a:lnSpc>
              <a:spcBef>
                <a:spcPts val="1001"/>
              </a:spcBef>
            </a:pPr>
            <a:r>
              <a:rPr lang="en-US" sz="6000" b="0" strike="noStrike" spc="-1">
                <a:solidFill>
                  <a:srgbClr val="004E96"/>
                </a:solidFill>
                <a:latin typeface="Trebuchet MS"/>
              </a:rPr>
              <a:t>Network Devices</a:t>
            </a:r>
            <a:endParaRPr lang="en-US" sz="60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TextShape 1"/>
          <p:cNvSpPr txBox="1"/>
          <p:nvPr/>
        </p:nvSpPr>
        <p:spPr>
          <a:xfrm>
            <a:off x="587880" y="511560"/>
            <a:ext cx="6585480" cy="94680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FFFFFF"/>
                </a:solidFill>
                <a:latin typeface="Helvetica LT Std"/>
              </a:rPr>
              <a:t>Key Terms</a:t>
            </a:r>
            <a:endParaRPr lang="en-US" sz="45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60" name="TextShape 2"/>
          <p:cNvSpPr txBox="1"/>
          <p:nvPr/>
        </p:nvSpPr>
        <p:spPr>
          <a:xfrm>
            <a:off x="419040" y="1774440"/>
            <a:ext cx="5638320" cy="4550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address resolution protocol (ARP)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ARP poisoning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honeynet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honeypot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intrusion-detection system (IDS)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intrusion-prevention system (IPS)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ct val="120000"/>
              </a:lnSpc>
              <a:spcBef>
                <a:spcPts val="1001"/>
              </a:spcBef>
            </a:pP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61" name="CustomShape 3"/>
          <p:cNvSpPr/>
          <p:nvPr/>
        </p:nvSpPr>
        <p:spPr>
          <a:xfrm>
            <a:off x="6305040" y="1774440"/>
            <a:ext cx="5133240" cy="4550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62" name="CustomShape 4"/>
          <p:cNvSpPr/>
          <p:nvPr/>
        </p:nvSpPr>
        <p:spPr>
          <a:xfrm>
            <a:off x="6305040" y="1774440"/>
            <a:ext cx="5133240" cy="4550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message of the day (MotD)</a:t>
            </a:r>
            <a:endParaRPr lang="en-US" sz="2800" b="0" strike="noStrike" spc="-1">
              <a:latin typeface="Arial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network access control (NAC)</a:t>
            </a:r>
            <a:endParaRPr lang="en-US" sz="2800" b="0" strike="noStrike" spc="-1">
              <a:latin typeface="Arial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Network Access Protection (NAP)</a:t>
            </a:r>
            <a:endParaRPr lang="en-US" sz="2800" b="0" strike="noStrike" spc="-1">
              <a:latin typeface="Arial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System Health Agent (SHA)</a:t>
            </a:r>
            <a:endParaRPr lang="en-US" sz="2800" b="0" strike="noStrike" spc="-1">
              <a:latin typeface="Arial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unified threat management (UTM)</a:t>
            </a:r>
            <a:endParaRPr lang="en-US" sz="2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TextShape 1"/>
          <p:cNvSpPr txBox="1"/>
          <p:nvPr/>
        </p:nvSpPr>
        <p:spPr>
          <a:xfrm>
            <a:off x="587880" y="511560"/>
            <a:ext cx="11168280" cy="94680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FFFFFF"/>
                </a:solidFill>
                <a:latin typeface="Helvetica LT Std"/>
              </a:rPr>
              <a:t>Learning Goals</a:t>
            </a:r>
            <a:endParaRPr lang="en-US" sz="45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64" name="TextShape 2"/>
          <p:cNvSpPr txBox="1"/>
          <p:nvPr/>
        </p:nvSpPr>
        <p:spPr>
          <a:xfrm>
            <a:off x="587880" y="1774440"/>
            <a:ext cx="11168280" cy="4550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Describe securing network switches.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Discuss securing network routers.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Explain the operation of intrusion-detection systems.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Identify benefits of unified threat management.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Describe access controls on network infrastructure.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Explain how a honeypot acts as a security device.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TextShape 1"/>
          <p:cNvSpPr txBox="1"/>
          <p:nvPr/>
        </p:nvSpPr>
        <p:spPr>
          <a:xfrm>
            <a:off x="587880" y="195840"/>
            <a:ext cx="10667520" cy="126252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Protecting Network Switches</a:t>
            </a:r>
            <a:endParaRPr lang="en-US" sz="45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66" name="TextShape 2"/>
          <p:cNvSpPr txBox="1"/>
          <p:nvPr/>
        </p:nvSpPr>
        <p:spPr>
          <a:xfrm>
            <a:off x="587880" y="1774440"/>
            <a:ext cx="11168280" cy="4550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Network switches manage traffic within the subnet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May be Layer 3 switches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Switches are internal to the network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May be overlooked in security configurations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ct val="120000"/>
              </a:lnSpc>
              <a:spcBef>
                <a:spcPts val="1001"/>
              </a:spcBef>
            </a:pP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TextShape 1"/>
          <p:cNvSpPr txBox="1"/>
          <p:nvPr/>
        </p:nvSpPr>
        <p:spPr>
          <a:xfrm>
            <a:off x="587880" y="195840"/>
            <a:ext cx="10667520" cy="126252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Protecting Network Switches (continued)</a:t>
            </a:r>
            <a:endParaRPr lang="en-US" sz="45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68" name="TextShape 2"/>
          <p:cNvSpPr txBox="1"/>
          <p:nvPr/>
        </p:nvSpPr>
        <p:spPr>
          <a:xfrm>
            <a:off x="587880" y="1774440"/>
            <a:ext cx="11168280" cy="4550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Options for securing switches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Configure switches so ports can only access specific MAC addresses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Configure access lists to control traffic in the switch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Establish secure passwords for console and remote access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Ensure switches are configured with options such as Spanning Tree protocol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TextShape 1"/>
          <p:cNvSpPr txBox="1"/>
          <p:nvPr/>
        </p:nvSpPr>
        <p:spPr>
          <a:xfrm>
            <a:off x="587880" y="195840"/>
            <a:ext cx="10667520" cy="126252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Protecting Network Switches (continued)</a:t>
            </a:r>
            <a:endParaRPr lang="en-US" sz="45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70" name="TextShape 2"/>
          <p:cNvSpPr txBox="1"/>
          <p:nvPr/>
        </p:nvSpPr>
        <p:spPr>
          <a:xfrm>
            <a:off x="587880" y="1774440"/>
            <a:ext cx="11168280" cy="4550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1" i="1" strike="noStrike" spc="-1">
                <a:solidFill>
                  <a:srgbClr val="000000"/>
                </a:solidFill>
                <a:latin typeface="Helvetica LT Std"/>
              </a:rPr>
              <a:t>Address resolution protocol (ARP)</a:t>
            </a:r>
            <a:r>
              <a:rPr lang="en-US" sz="2800" b="0" i="1" strike="noStrike" spc="-1">
                <a:solidFill>
                  <a:srgbClr val="000000"/>
                </a:solidFill>
                <a:latin typeface="Helvetica LT Std"/>
              </a:rPr>
              <a:t>:</a:t>
            </a: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 handles the process of locating addresses in the MAC address table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Switches maintain a MAC address table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Used to map an IP address to the physical or MAC address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TextShape 1"/>
          <p:cNvSpPr txBox="1"/>
          <p:nvPr/>
        </p:nvSpPr>
        <p:spPr>
          <a:xfrm>
            <a:off x="587880" y="195840"/>
            <a:ext cx="10667520" cy="126252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Protecting Network Switches (continued)</a:t>
            </a:r>
            <a:endParaRPr lang="en-US" sz="4500" b="0" strike="noStrike" spc="-1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472" name="Content Placeholder 3"/>
          <p:cNvPicPr/>
          <p:nvPr/>
        </p:nvPicPr>
        <p:blipFill>
          <a:blip r:embed="rId2"/>
          <a:stretch/>
        </p:blipFill>
        <p:spPr>
          <a:xfrm>
            <a:off x="2410560" y="1742760"/>
            <a:ext cx="7017840" cy="4499640"/>
          </a:xfrm>
          <a:prstGeom prst="rect">
            <a:avLst/>
          </a:prstGeom>
          <a:ln>
            <a:noFill/>
          </a:ln>
        </p:spPr>
      </p:pic>
      <p:sp>
        <p:nvSpPr>
          <p:cNvPr id="473" name="CustomShape 2"/>
          <p:cNvSpPr/>
          <p:nvPr/>
        </p:nvSpPr>
        <p:spPr>
          <a:xfrm>
            <a:off x="7914960" y="6411960"/>
            <a:ext cx="4021560" cy="212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800" b="0" i="1" strike="noStrike" spc="-1">
                <a:solidFill>
                  <a:srgbClr val="666666"/>
                </a:solidFill>
                <a:latin typeface="HelveticaLTStd-LightObl"/>
              </a:rPr>
              <a:t>Goodheart-Willcox Publisher; switch: ridjam/Shutterstock.com; computers: romvo/Shutterstock.com</a:t>
            </a:r>
            <a:endParaRPr lang="en-US" sz="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TextShape 1"/>
          <p:cNvSpPr txBox="1"/>
          <p:nvPr/>
        </p:nvSpPr>
        <p:spPr>
          <a:xfrm>
            <a:off x="587880" y="195840"/>
            <a:ext cx="10667520" cy="126252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Protecting Network Switches (continued)</a:t>
            </a:r>
            <a:endParaRPr lang="en-US" sz="45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75" name="TextShape 2"/>
          <p:cNvSpPr txBox="1"/>
          <p:nvPr/>
        </p:nvSpPr>
        <p:spPr>
          <a:xfrm>
            <a:off x="587880" y="1774440"/>
            <a:ext cx="11168280" cy="4550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1" i="1" strike="noStrike" spc="-1">
                <a:solidFill>
                  <a:srgbClr val="000000"/>
                </a:solidFill>
                <a:latin typeface="Helvetica LT Std"/>
              </a:rPr>
              <a:t>ARP poisoning</a:t>
            </a:r>
            <a:r>
              <a:rPr lang="en-US" sz="2800" b="0" i="1" strike="noStrike" spc="-1">
                <a:solidFill>
                  <a:srgbClr val="000000"/>
                </a:solidFill>
                <a:latin typeface="Helvetica LT Std"/>
              </a:rPr>
              <a:t>:</a:t>
            </a: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 man-in-the-middle attack where a hacker intercepts an ARP request and changes its reply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Victim is pointed to hacker’s computer not the real computer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TextShape 1"/>
          <p:cNvSpPr txBox="1"/>
          <p:nvPr/>
        </p:nvSpPr>
        <p:spPr>
          <a:xfrm>
            <a:off x="587880" y="195840"/>
            <a:ext cx="10667520" cy="126252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Protecting Network Switches (continued)</a:t>
            </a:r>
            <a:endParaRPr lang="en-US" sz="4500" b="0" strike="noStrike" spc="-1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477" name="Content Placeholder 3"/>
          <p:cNvPicPr/>
          <p:nvPr/>
        </p:nvPicPr>
        <p:blipFill>
          <a:blip r:embed="rId2"/>
          <a:stretch/>
        </p:blipFill>
        <p:spPr>
          <a:xfrm>
            <a:off x="660960" y="2096640"/>
            <a:ext cx="10521360" cy="38887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TextShape 1"/>
          <p:cNvSpPr txBox="1"/>
          <p:nvPr/>
        </p:nvSpPr>
        <p:spPr>
          <a:xfrm>
            <a:off x="587880" y="195840"/>
            <a:ext cx="10667520" cy="126252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Protecting Network Routers </a:t>
            </a:r>
            <a:endParaRPr lang="en-US" sz="45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80" name="TextShape 2"/>
          <p:cNvSpPr txBox="1"/>
          <p:nvPr/>
        </p:nvSpPr>
        <p:spPr>
          <a:xfrm>
            <a:off x="587880" y="1774440"/>
            <a:ext cx="11168280" cy="4550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Routers are an integral part of networking environment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Without them, data would be limited to traveling the local subnet.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Play an active role in moving traffic and scanning the network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Must be protected against network hacks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TextShape 1"/>
          <p:cNvSpPr txBox="1"/>
          <p:nvPr/>
        </p:nvSpPr>
        <p:spPr>
          <a:xfrm>
            <a:off x="587880" y="511560"/>
            <a:ext cx="6585480" cy="94680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FFFFFF"/>
                </a:solidFill>
                <a:latin typeface="Helvetica LT Std"/>
              </a:rPr>
              <a:t>Key Terms</a:t>
            </a:r>
            <a:endParaRPr lang="en-US" sz="45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79" name="TextShape 2"/>
          <p:cNvSpPr txBox="1"/>
          <p:nvPr/>
        </p:nvSpPr>
        <p:spPr>
          <a:xfrm>
            <a:off x="849240" y="1774440"/>
            <a:ext cx="5133240" cy="4550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authoritative DNS server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Challenge Handshake Authentication Protocol (CHAP)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demilitarized zone (DMZ)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DNS local cache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DNS poisoning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80" name="CustomShape 3"/>
          <p:cNvSpPr/>
          <p:nvPr/>
        </p:nvSpPr>
        <p:spPr>
          <a:xfrm>
            <a:off x="6305040" y="1774440"/>
            <a:ext cx="5133240" cy="4550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81" name="CustomShape 4"/>
          <p:cNvSpPr/>
          <p:nvPr/>
        </p:nvSpPr>
        <p:spPr>
          <a:xfrm>
            <a:off x="6305040" y="1774440"/>
            <a:ext cx="5133240" cy="4550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DNS Security Extensions (DNSSEC)</a:t>
            </a:r>
            <a:endParaRPr lang="en-US" sz="2800" b="0" strike="noStrike" spc="-1">
              <a:latin typeface="Arial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Domain Name System (DNS)</a:t>
            </a:r>
            <a:endParaRPr lang="en-US" sz="2800" b="0" strike="noStrike" spc="-1">
              <a:latin typeface="Arial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Extensible Authentication Protocol (EAP)</a:t>
            </a:r>
            <a:endParaRPr lang="en-US" sz="2800" b="0" strike="noStrike" spc="-1">
              <a:latin typeface="Arial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extranet</a:t>
            </a:r>
            <a:endParaRPr lang="en-US" sz="2800" b="0" strike="noStrike" spc="-1">
              <a:latin typeface="Arial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Internet Key Exchange Protocol version 2 (IKEv2)</a:t>
            </a:r>
            <a:endParaRPr lang="en-US" sz="2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TextShape 1"/>
          <p:cNvSpPr txBox="1"/>
          <p:nvPr/>
        </p:nvSpPr>
        <p:spPr>
          <a:xfrm>
            <a:off x="587880" y="195840"/>
            <a:ext cx="10667520" cy="126252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Protecting Network Routers (continued)</a:t>
            </a:r>
            <a:endParaRPr lang="en-US" sz="45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82" name="TextShape 2"/>
          <p:cNvSpPr txBox="1"/>
          <p:nvPr/>
        </p:nvSpPr>
        <p:spPr>
          <a:xfrm>
            <a:off x="587880" y="1723680"/>
            <a:ext cx="11168280" cy="455004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Several steps to keep routers safe: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Regularly patch all router firmware and router’s operating system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Secure routers with strong passwords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Back up all router configuration information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Ensure that only traffic that should be on subnet is allowed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TextShape 1"/>
          <p:cNvSpPr txBox="1"/>
          <p:nvPr/>
        </p:nvSpPr>
        <p:spPr>
          <a:xfrm>
            <a:off x="587880" y="195840"/>
            <a:ext cx="10667520" cy="126252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Protecting Network Routers (continued)</a:t>
            </a:r>
            <a:endParaRPr lang="en-US" sz="45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84" name="TextShape 2"/>
          <p:cNvSpPr txBox="1"/>
          <p:nvPr/>
        </p:nvSpPr>
        <p:spPr>
          <a:xfrm>
            <a:off x="587880" y="1723680"/>
            <a:ext cx="11168280" cy="455004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Several steps to keep routers safe (continued):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Remind users about security access and responsibilities with router banner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Check for firmware updates and install only manufacturer patches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TextShape 1"/>
          <p:cNvSpPr txBox="1"/>
          <p:nvPr/>
        </p:nvSpPr>
        <p:spPr>
          <a:xfrm>
            <a:off x="587880" y="195840"/>
            <a:ext cx="10667520" cy="126252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Protecting Network Routers (continued)</a:t>
            </a:r>
            <a:endParaRPr lang="en-US" sz="45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86" name="TextShape 2"/>
          <p:cNvSpPr txBox="1"/>
          <p:nvPr/>
        </p:nvSpPr>
        <p:spPr>
          <a:xfrm>
            <a:off x="587880" y="1774440"/>
            <a:ext cx="11168280" cy="4550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Routers manage traffic using Access Control Lists (ACLs)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Control what is allowed on the subnet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Security concern: IP spoofing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ACL can be configured to block any inbound traffic that originates from inside the network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TextShape 1"/>
          <p:cNvSpPr txBox="1"/>
          <p:nvPr/>
        </p:nvSpPr>
        <p:spPr>
          <a:xfrm>
            <a:off x="587880" y="195840"/>
            <a:ext cx="10667520" cy="126252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Protecting Network Routers (continued)</a:t>
            </a:r>
            <a:endParaRPr lang="en-US" sz="45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88" name="TextShape 2"/>
          <p:cNvSpPr txBox="1"/>
          <p:nvPr/>
        </p:nvSpPr>
        <p:spPr>
          <a:xfrm>
            <a:off x="587880" y="1774440"/>
            <a:ext cx="11168280" cy="4550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1" i="1" strike="noStrike" spc="-1">
                <a:solidFill>
                  <a:srgbClr val="000000"/>
                </a:solidFill>
                <a:latin typeface="Helvetica LT Std"/>
              </a:rPr>
              <a:t>Message of the day (MotD)</a:t>
            </a:r>
            <a:r>
              <a:rPr lang="en-US" sz="2800" b="0" i="1" strike="noStrike" spc="-1">
                <a:solidFill>
                  <a:srgbClr val="000000"/>
                </a:solidFill>
                <a:latin typeface="Helvetica LT Std"/>
              </a:rPr>
              <a:t>: </a:t>
            </a: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router banner displayed to user before log-in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Use MotD to provide information on security best practices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TextShape 1"/>
          <p:cNvSpPr txBox="1"/>
          <p:nvPr/>
        </p:nvSpPr>
        <p:spPr>
          <a:xfrm>
            <a:off x="587880" y="195840"/>
            <a:ext cx="10667520" cy="126252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Intrusion-Detection Systems</a:t>
            </a:r>
            <a:endParaRPr lang="en-US" sz="45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90" name="TextShape 2"/>
          <p:cNvSpPr txBox="1"/>
          <p:nvPr/>
        </p:nvSpPr>
        <p:spPr>
          <a:xfrm>
            <a:off x="587880" y="1774440"/>
            <a:ext cx="11168280" cy="4550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1" i="1" strike="noStrike" spc="-1">
                <a:solidFill>
                  <a:srgbClr val="000000"/>
                </a:solidFill>
                <a:latin typeface="Helvetica LT Std"/>
              </a:rPr>
              <a:t>Intrusion-detection system (IDS)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Monitors the system and sends an alert if there is a problem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Host Intrusion Detection System (HIDS)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Network Intrusion Detection System (NIDS)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TextShape 1"/>
          <p:cNvSpPr txBox="1"/>
          <p:nvPr/>
        </p:nvSpPr>
        <p:spPr>
          <a:xfrm>
            <a:off x="587880" y="195840"/>
            <a:ext cx="10667520" cy="126252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Intrusion-Detection Systems</a:t>
            </a:r>
            <a:endParaRPr lang="en-US" sz="45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92" name="TextShape 2"/>
          <p:cNvSpPr txBox="1"/>
          <p:nvPr/>
        </p:nvSpPr>
        <p:spPr>
          <a:xfrm>
            <a:off x="587880" y="1774440"/>
            <a:ext cx="11168280" cy="4550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1" i="1" strike="noStrike" spc="-1">
                <a:solidFill>
                  <a:srgbClr val="000000"/>
                </a:solidFill>
                <a:latin typeface="Helvetica LT Std"/>
              </a:rPr>
              <a:t>Intrusion-prevention system (IPS)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Not only detects malicious or suspicious behavior, it can take action to stop the problem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Extension of IDS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Host Intrusion Prevention System (HIPS)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Network Intrusion Prevention System (NIPS)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TextShape 1"/>
          <p:cNvSpPr txBox="1"/>
          <p:nvPr/>
        </p:nvSpPr>
        <p:spPr>
          <a:xfrm>
            <a:off x="587880" y="195840"/>
            <a:ext cx="10667520" cy="126252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Intrusion-Detection Systems (continued)</a:t>
            </a:r>
            <a:endParaRPr lang="en-US" sz="45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94" name="TextShape 2"/>
          <p:cNvSpPr txBox="1"/>
          <p:nvPr/>
        </p:nvSpPr>
        <p:spPr>
          <a:xfrm>
            <a:off x="587880" y="1774440"/>
            <a:ext cx="11168280" cy="4550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Host-based system protects the actual host where it is installed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Network-based solution scans subnet on which it is installed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495" name="Picture 3"/>
          <p:cNvPicPr/>
          <p:nvPr/>
        </p:nvPicPr>
        <p:blipFill>
          <a:blip r:embed="rId2"/>
          <a:stretch/>
        </p:blipFill>
        <p:spPr>
          <a:xfrm>
            <a:off x="1335600" y="3155400"/>
            <a:ext cx="9672840" cy="2869920"/>
          </a:xfrm>
          <a:prstGeom prst="rect">
            <a:avLst/>
          </a:prstGeom>
          <a:ln>
            <a:noFill/>
          </a:ln>
        </p:spPr>
      </p:pic>
      <p:sp>
        <p:nvSpPr>
          <p:cNvPr id="496" name="CustomShape 3"/>
          <p:cNvSpPr/>
          <p:nvPr/>
        </p:nvSpPr>
        <p:spPr>
          <a:xfrm>
            <a:off x="7702920" y="6216840"/>
            <a:ext cx="4123800" cy="212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800" b="0" i="1" strike="noStrike" spc="-1">
                <a:solidFill>
                  <a:srgbClr val="666666"/>
                </a:solidFill>
                <a:latin typeface="HelveticaLTStd-LightObl"/>
              </a:rPr>
              <a:t>Goodheart-Willcox Publisher; server: ShendArt/Shutterstock.com; computers: romvo/Shutterstock.com</a:t>
            </a:r>
            <a:endParaRPr lang="en-US" sz="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TextShape 1"/>
          <p:cNvSpPr txBox="1"/>
          <p:nvPr/>
        </p:nvSpPr>
        <p:spPr>
          <a:xfrm>
            <a:off x="587880" y="195840"/>
            <a:ext cx="10667520" cy="126252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Intrusion-Detection Systems</a:t>
            </a:r>
            <a:endParaRPr lang="en-US" sz="45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98" name="TextShape 2"/>
          <p:cNvSpPr txBox="1"/>
          <p:nvPr/>
        </p:nvSpPr>
        <p:spPr>
          <a:xfrm>
            <a:off x="587880" y="1774440"/>
            <a:ext cx="11168280" cy="4550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Anomalies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Network activity is collected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Establishes a baseline of normal activity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Variance could be an indication of a threat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TextShape 1"/>
          <p:cNvSpPr txBox="1"/>
          <p:nvPr/>
        </p:nvSpPr>
        <p:spPr>
          <a:xfrm>
            <a:off x="587880" y="195840"/>
            <a:ext cx="10667520" cy="126252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Intrusion-Detection Systems (continued)</a:t>
            </a:r>
            <a:endParaRPr lang="en-US" sz="45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00" name="TextShape 2"/>
          <p:cNvSpPr txBox="1"/>
          <p:nvPr/>
        </p:nvSpPr>
        <p:spPr>
          <a:xfrm>
            <a:off x="587880" y="1774440"/>
            <a:ext cx="11168280" cy="4550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Signatures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IDS identifies traffic or actions different from current known examples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Signatures are stored and must be frequently updated for comparison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Behavior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Traffic or actions are examined to see if they are normal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Something not considered normal will be flagged as a potential risk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TextShape 1"/>
          <p:cNvSpPr txBox="1"/>
          <p:nvPr/>
        </p:nvSpPr>
        <p:spPr>
          <a:xfrm>
            <a:off x="587880" y="195840"/>
            <a:ext cx="10667520" cy="126252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Unified Threat Management</a:t>
            </a:r>
            <a:endParaRPr lang="en-US" sz="45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02" name="TextShape 2"/>
          <p:cNvSpPr txBox="1"/>
          <p:nvPr/>
        </p:nvSpPr>
        <p:spPr>
          <a:xfrm>
            <a:off x="587880" y="1774440"/>
            <a:ext cx="11168280" cy="4550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1" i="1" strike="noStrike" spc="-1">
                <a:solidFill>
                  <a:srgbClr val="000000"/>
                </a:solidFill>
                <a:latin typeface="Helvetica LT Std"/>
              </a:rPr>
              <a:t>Unified threat management (UTM)</a:t>
            </a:r>
            <a:r>
              <a:rPr lang="en-US" sz="2800" b="0" i="1" strike="noStrike" spc="-1">
                <a:solidFill>
                  <a:srgbClr val="000000"/>
                </a:solidFill>
                <a:latin typeface="Helvetica LT Std"/>
              </a:rPr>
              <a:t>:</a:t>
            </a: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 appliance that is an all-in-one security device that allows the network to be managed from one location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Reduces number of devices that must be managed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Administrators do not have to learn how to use multiple systems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Can be a lower-cost solution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Disadvantage: single point of failure or attack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TextShape 1"/>
          <p:cNvSpPr txBox="1"/>
          <p:nvPr/>
        </p:nvSpPr>
        <p:spPr>
          <a:xfrm>
            <a:off x="587880" y="511560"/>
            <a:ext cx="6585480" cy="94680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 fontScale="99500"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FFFFFF"/>
                </a:solidFill>
                <a:latin typeface="Helvetica LT Std"/>
              </a:rPr>
              <a:t>Key Terms (continued)</a:t>
            </a:r>
            <a:endParaRPr lang="en-US" sz="45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83" name="TextShape 2"/>
          <p:cNvSpPr txBox="1"/>
          <p:nvPr/>
        </p:nvSpPr>
        <p:spPr>
          <a:xfrm>
            <a:off x="849240" y="1774440"/>
            <a:ext cx="5133240" cy="4550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intranet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Layer 2 Tunneling Protocol (L2TP)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MS-CHAP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nonauthoritative DNS server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Password Authentication Protocol (PAP)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84" name="CustomShape 3"/>
          <p:cNvSpPr/>
          <p:nvPr/>
        </p:nvSpPr>
        <p:spPr>
          <a:xfrm>
            <a:off x="6305040" y="1774440"/>
            <a:ext cx="5133240" cy="4550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85" name="CustomShape 4"/>
          <p:cNvSpPr/>
          <p:nvPr/>
        </p:nvSpPr>
        <p:spPr>
          <a:xfrm>
            <a:off x="6305040" y="1774440"/>
            <a:ext cx="5133240" cy="4550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perimeter network</a:t>
            </a:r>
            <a:endParaRPr lang="en-US" sz="2800" b="0" strike="noStrike" spc="-1">
              <a:latin typeface="Arial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Point-to-Point Protocol (PPTP)</a:t>
            </a:r>
            <a:endParaRPr lang="en-US" sz="2800" b="0" strike="noStrike" spc="-1">
              <a:latin typeface="Arial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Protected EAP (PEAP)</a:t>
            </a:r>
            <a:endParaRPr lang="en-US" sz="2800" b="0" strike="noStrike" spc="-1">
              <a:latin typeface="Arial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screened subnet</a:t>
            </a:r>
            <a:endParaRPr lang="en-US" sz="2800" b="0" strike="noStrike" spc="-1">
              <a:latin typeface="Arial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Secure Socket Tunneling Protocol (SSTP)</a:t>
            </a:r>
            <a:endParaRPr lang="en-US" sz="2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TextShape 1"/>
          <p:cNvSpPr txBox="1"/>
          <p:nvPr/>
        </p:nvSpPr>
        <p:spPr>
          <a:xfrm>
            <a:off x="587880" y="195840"/>
            <a:ext cx="10667520" cy="126252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Network Access Control </a:t>
            </a:r>
            <a:endParaRPr lang="en-US" sz="45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04" name="TextShape 2"/>
          <p:cNvSpPr txBox="1"/>
          <p:nvPr/>
        </p:nvSpPr>
        <p:spPr>
          <a:xfrm>
            <a:off x="587880" y="1774440"/>
            <a:ext cx="11168280" cy="4550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1" i="1" strike="noStrike" spc="-1">
                <a:solidFill>
                  <a:srgbClr val="000000"/>
                </a:solidFill>
                <a:latin typeface="Helvetica LT Std"/>
              </a:rPr>
              <a:t>Network access control (NAC)</a:t>
            </a:r>
            <a:r>
              <a:rPr lang="en-US" sz="2800" b="0" i="1" strike="noStrike" spc="-1">
                <a:solidFill>
                  <a:srgbClr val="000000"/>
                </a:solidFill>
                <a:latin typeface="Helvetica LT Std"/>
              </a:rPr>
              <a:t>:</a:t>
            </a: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 environment in which standards are set that hosts must meet before they are able to connect to the network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Operating system has latest security patches installed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Antivrius signature files are up-to-date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Host firewall is turned off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Approved device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ct val="120000"/>
              </a:lnSpc>
              <a:spcBef>
                <a:spcPts val="1001"/>
              </a:spcBef>
            </a:pP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TextShape 1"/>
          <p:cNvSpPr txBox="1"/>
          <p:nvPr/>
        </p:nvSpPr>
        <p:spPr>
          <a:xfrm>
            <a:off x="587880" y="195840"/>
            <a:ext cx="10667520" cy="126252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Network Access Control </a:t>
            </a:r>
            <a:endParaRPr lang="en-US" sz="45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06" name="TextShape 2"/>
          <p:cNvSpPr txBox="1"/>
          <p:nvPr/>
        </p:nvSpPr>
        <p:spPr>
          <a:xfrm>
            <a:off x="587880" y="1774440"/>
            <a:ext cx="11168280" cy="4550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1" i="1" strike="noStrike" spc="-1">
                <a:solidFill>
                  <a:srgbClr val="000000"/>
                </a:solidFill>
                <a:latin typeface="Helvetica LT Std"/>
              </a:rPr>
              <a:t>Network Access Protection (NAP)</a:t>
            </a:r>
            <a:r>
              <a:rPr lang="en-US" sz="2800" b="0" i="1" strike="noStrike" spc="-1">
                <a:solidFill>
                  <a:srgbClr val="000000"/>
                </a:solidFill>
                <a:latin typeface="Helvetica LT Std"/>
              </a:rPr>
              <a:t>:</a:t>
            </a: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 Microsoft’s version of an NAC solution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1" i="1" strike="noStrike" spc="-1">
                <a:solidFill>
                  <a:srgbClr val="000000"/>
                </a:solidFill>
                <a:latin typeface="Helvetica LT Std"/>
              </a:rPr>
              <a:t>System Health Agent (SHA)</a:t>
            </a:r>
            <a:r>
              <a:rPr lang="en-US" sz="2800" b="0" i="1" strike="noStrike" spc="-1">
                <a:solidFill>
                  <a:srgbClr val="000000"/>
                </a:solidFill>
                <a:latin typeface="Helvetica LT Std"/>
              </a:rPr>
              <a:t>:</a:t>
            </a: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 agent that performs the self-check on the client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i="1" strike="noStrike" spc="-1">
                <a:solidFill>
                  <a:srgbClr val="000000"/>
                </a:solidFill>
                <a:latin typeface="Helvetica LT Std"/>
              </a:rPr>
              <a:t>Agent:</a:t>
            </a: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 software or code that searches for vulnerabilities in the client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ct val="120000"/>
              </a:lnSpc>
              <a:spcBef>
                <a:spcPts val="1001"/>
              </a:spcBef>
            </a:pP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ct val="120000"/>
              </a:lnSpc>
              <a:spcBef>
                <a:spcPts val="1001"/>
              </a:spcBef>
            </a:pP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TextShape 1"/>
          <p:cNvSpPr txBox="1"/>
          <p:nvPr/>
        </p:nvSpPr>
        <p:spPr>
          <a:xfrm>
            <a:off x="587880" y="195840"/>
            <a:ext cx="10667520" cy="126252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Network Access Control (continued)</a:t>
            </a:r>
            <a:endParaRPr lang="en-US" sz="4500" b="0" strike="noStrike" spc="-1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508" name="Content Placeholder 3"/>
          <p:cNvPicPr/>
          <p:nvPr/>
        </p:nvPicPr>
        <p:blipFill>
          <a:blip r:embed="rId2"/>
          <a:stretch/>
        </p:blipFill>
        <p:spPr>
          <a:xfrm>
            <a:off x="3774600" y="1858320"/>
            <a:ext cx="4293720" cy="4581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TextShape 1"/>
          <p:cNvSpPr txBox="1"/>
          <p:nvPr/>
        </p:nvSpPr>
        <p:spPr>
          <a:xfrm>
            <a:off x="587880" y="195840"/>
            <a:ext cx="10667520" cy="126252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Honeypots and Honeynets</a:t>
            </a:r>
            <a:endParaRPr lang="en-US" sz="45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11" name="TextShape 2"/>
          <p:cNvSpPr txBox="1"/>
          <p:nvPr/>
        </p:nvSpPr>
        <p:spPr>
          <a:xfrm>
            <a:off x="587880" y="1774440"/>
            <a:ext cx="11168280" cy="4550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1" i="1" strike="noStrike" spc="-1">
                <a:solidFill>
                  <a:srgbClr val="000000"/>
                </a:solidFill>
                <a:latin typeface="Helvetica LT Std"/>
              </a:rPr>
              <a:t>Honeypot</a:t>
            </a:r>
            <a:r>
              <a:rPr lang="en-US" sz="2800" b="0" i="1" strike="noStrike" spc="-1">
                <a:solidFill>
                  <a:srgbClr val="000000"/>
                </a:solidFill>
                <a:latin typeface="Helvetica LT Std"/>
              </a:rPr>
              <a:t>:</a:t>
            </a: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 decoy server set up to attract hackers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1" i="1" strike="noStrike" spc="-1">
                <a:solidFill>
                  <a:srgbClr val="000000"/>
                </a:solidFill>
                <a:latin typeface="Helvetica LT Std"/>
              </a:rPr>
              <a:t>Honeynet</a:t>
            </a:r>
            <a:r>
              <a:rPr lang="en-US" sz="2800" b="0" i="1" strike="noStrike" spc="-1">
                <a:solidFill>
                  <a:srgbClr val="000000"/>
                </a:solidFill>
                <a:latin typeface="Helvetica LT Std"/>
              </a:rPr>
              <a:t>:</a:t>
            </a: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 decoy network consisting of two or more honeypots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Reasons to set up a honeypot: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Learn from hacking techniques used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Distract hackers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i="1" strike="noStrike" spc="-1">
                <a:solidFill>
                  <a:srgbClr val="000000"/>
                </a:solidFill>
                <a:latin typeface="Helvetica LT Std"/>
              </a:rPr>
              <a:t>Research honeypot:</a:t>
            </a: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 honeypot set up with the intention of attracting hackers to learn from them and adjust the system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TextShape 1"/>
          <p:cNvSpPr txBox="1"/>
          <p:nvPr/>
        </p:nvSpPr>
        <p:spPr>
          <a:xfrm>
            <a:off x="587880" y="195840"/>
            <a:ext cx="10667520" cy="126252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Honeypots and Honeynets (continued)</a:t>
            </a:r>
            <a:endParaRPr lang="en-US" sz="4500" b="0" strike="noStrike" spc="-1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513" name="Content Placeholder 3"/>
          <p:cNvPicPr/>
          <p:nvPr/>
        </p:nvPicPr>
        <p:blipFill>
          <a:blip r:embed="rId2"/>
          <a:stretch/>
        </p:blipFill>
        <p:spPr>
          <a:xfrm>
            <a:off x="3215880" y="1872000"/>
            <a:ext cx="5411880" cy="43430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TextShape 1"/>
          <p:cNvSpPr txBox="1"/>
          <p:nvPr/>
        </p:nvSpPr>
        <p:spPr>
          <a:xfrm>
            <a:off x="587880" y="511560"/>
            <a:ext cx="6585480" cy="94680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FFFFFF"/>
                </a:solidFill>
                <a:latin typeface="Helvetica LT Std"/>
              </a:rPr>
              <a:t>Section 9.2 Review</a:t>
            </a:r>
            <a:endParaRPr lang="en-US" sz="45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16" name="TextShape 2"/>
          <p:cNvSpPr txBox="1"/>
          <p:nvPr/>
        </p:nvSpPr>
        <p:spPr>
          <a:xfrm>
            <a:off x="587880" y="1774440"/>
            <a:ext cx="11168280" cy="4550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36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</a:pPr>
            <a:r>
              <a:rPr lang="en-US" sz="2800" b="0" strike="noStrike" spc="-1" dirty="0">
                <a:solidFill>
                  <a:srgbClr val="000000"/>
                </a:solidFill>
                <a:latin typeface="Helvetica LT Std"/>
              </a:rPr>
              <a:t>This protocol resolves an IP address to a MAC address.</a:t>
            </a:r>
            <a:endParaRPr lang="en-US" sz="2800" b="0" strike="noStrike" spc="-1" dirty="0">
              <a:solidFill>
                <a:srgbClr val="000000"/>
              </a:solidFill>
              <a:latin typeface="Times New Roman"/>
            </a:endParaRPr>
          </a:p>
          <a:p>
            <a:pPr marL="457200">
              <a:lnSpc>
                <a:spcPct val="120000"/>
              </a:lnSpc>
              <a:spcBef>
                <a:spcPts val="499"/>
              </a:spcBef>
            </a:pPr>
            <a:r>
              <a:rPr lang="en-US" sz="2600" b="0" strike="noStrike" spc="-1" dirty="0">
                <a:solidFill>
                  <a:srgbClr val="00B0F0"/>
                </a:solidFill>
                <a:latin typeface="Helvetica LT Std"/>
              </a:rPr>
              <a:t>ARP</a:t>
            </a:r>
            <a:endParaRPr lang="en-US" sz="2600" b="0" strike="noStrike" spc="-1" dirty="0">
              <a:solidFill>
                <a:srgbClr val="000000"/>
              </a:solidFill>
              <a:latin typeface="Times New Roman"/>
            </a:endParaRPr>
          </a:p>
          <a:p>
            <a:pPr marL="36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</a:pPr>
            <a:r>
              <a:rPr lang="en-US" sz="2800" b="0" strike="noStrike" spc="-1" dirty="0">
                <a:solidFill>
                  <a:srgbClr val="000000"/>
                </a:solidFill>
                <a:latin typeface="Helvetica LT Std"/>
              </a:rPr>
              <a:t>This type of device can spot problems and take immediate steps to mitigate the threat.</a:t>
            </a:r>
            <a:endParaRPr lang="en-US" sz="2800" b="0" strike="noStrike" spc="-1" dirty="0">
              <a:solidFill>
                <a:srgbClr val="000000"/>
              </a:solidFill>
              <a:latin typeface="Times New Roman"/>
            </a:endParaRPr>
          </a:p>
          <a:p>
            <a:pPr marL="457200">
              <a:lnSpc>
                <a:spcPct val="120000"/>
              </a:lnSpc>
              <a:spcBef>
                <a:spcPts val="499"/>
              </a:spcBef>
            </a:pPr>
            <a:r>
              <a:rPr lang="en-US" sz="2600" b="0" strike="noStrike" spc="-1" dirty="0">
                <a:solidFill>
                  <a:srgbClr val="00B0F0"/>
                </a:solidFill>
                <a:latin typeface="Helvetica LT Std"/>
              </a:rPr>
              <a:t>intrusion prevention system (IPS)</a:t>
            </a:r>
            <a:endParaRPr lang="en-US" sz="2600" b="0" strike="noStrike" spc="-1" dirty="0">
              <a:solidFill>
                <a:srgbClr val="000000"/>
              </a:solidFill>
              <a:latin typeface="Times New Roman"/>
            </a:endParaRPr>
          </a:p>
          <a:p>
            <a:pPr marL="36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</a:pPr>
            <a:r>
              <a:rPr lang="en-US" sz="2800" b="0" strike="noStrike" spc="-1" dirty="0">
                <a:solidFill>
                  <a:srgbClr val="000000"/>
                </a:solidFill>
                <a:latin typeface="Helvetica LT Std"/>
              </a:rPr>
              <a:t>This all in one device can offer complete security solutions.</a:t>
            </a:r>
          </a:p>
          <a:p>
            <a:pPr marL="36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</a:pPr>
            <a:r>
              <a:rPr lang="en-US" sz="2800" spc="-1" dirty="0">
                <a:solidFill>
                  <a:srgbClr val="000000"/>
                </a:solidFill>
                <a:latin typeface="Helvetica LT Std"/>
              </a:rPr>
              <a:t>     </a:t>
            </a:r>
            <a:r>
              <a:rPr lang="en-US" sz="2800" spc="-1" dirty="0">
                <a:solidFill>
                  <a:srgbClr val="00B0F0"/>
                </a:solidFill>
                <a:latin typeface="Helvetica LT Std"/>
              </a:rPr>
              <a:t>Unified Threat Management</a:t>
            </a:r>
            <a:endParaRPr lang="en-US" sz="2800" b="0" strike="noStrike" spc="-1" dirty="0">
              <a:solidFill>
                <a:srgbClr val="000000"/>
              </a:solidFill>
              <a:latin typeface="Times New Roman"/>
            </a:endParaRPr>
          </a:p>
          <a:p>
            <a:pPr marL="457200">
              <a:lnSpc>
                <a:spcPct val="120000"/>
              </a:lnSpc>
              <a:spcBef>
                <a:spcPts val="499"/>
              </a:spcBef>
            </a:pPr>
            <a:endParaRPr lang="en-US" sz="2800" b="0" strike="noStrike" spc="-1" dirty="0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TextShape 1"/>
          <p:cNvSpPr txBox="1"/>
          <p:nvPr/>
        </p:nvSpPr>
        <p:spPr>
          <a:xfrm>
            <a:off x="587880" y="511560"/>
            <a:ext cx="6585480" cy="94680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FFFFFF"/>
                </a:solidFill>
                <a:latin typeface="Helvetica LT Std"/>
              </a:rPr>
              <a:t>Section 9.2 Review</a:t>
            </a:r>
            <a:endParaRPr lang="en-US" sz="45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18" name="TextShape 2"/>
          <p:cNvSpPr txBox="1"/>
          <p:nvPr/>
        </p:nvSpPr>
        <p:spPr>
          <a:xfrm>
            <a:off x="587880" y="1774440"/>
            <a:ext cx="11168280" cy="4550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36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</a:pPr>
            <a:r>
              <a:rPr lang="en-US" sz="2800" b="0" strike="noStrike" spc="-1" dirty="0">
                <a:solidFill>
                  <a:srgbClr val="000000"/>
                </a:solidFill>
                <a:latin typeface="Helvetica LT Std"/>
              </a:rPr>
              <a:t>What is the basic function of a network access control system?</a:t>
            </a:r>
            <a:endParaRPr lang="en-US" sz="2800" b="0" strike="noStrike" spc="-1" dirty="0">
              <a:solidFill>
                <a:srgbClr val="000000"/>
              </a:solidFill>
              <a:latin typeface="Times New Roman"/>
            </a:endParaRPr>
          </a:p>
          <a:p>
            <a:pPr marL="457200">
              <a:lnSpc>
                <a:spcPct val="120000"/>
              </a:lnSpc>
              <a:spcBef>
                <a:spcPts val="499"/>
              </a:spcBef>
            </a:pPr>
            <a:r>
              <a:rPr lang="en-US" sz="2600" b="0" strike="noStrike" spc="-1" dirty="0">
                <a:solidFill>
                  <a:srgbClr val="00B0F0"/>
                </a:solidFill>
                <a:latin typeface="Helvetica LT Std"/>
              </a:rPr>
              <a:t>Sets standards that hosts must meet before they are able to connect to the network.</a:t>
            </a:r>
            <a:endParaRPr lang="en-US" sz="2600" b="0" strike="noStrike" spc="-1" dirty="0">
              <a:solidFill>
                <a:srgbClr val="000000"/>
              </a:solidFill>
              <a:latin typeface="Times New Roman"/>
            </a:endParaRPr>
          </a:p>
          <a:p>
            <a:pPr marL="36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</a:pPr>
            <a:r>
              <a:rPr lang="en-US" sz="2800" b="0" strike="noStrike" spc="-1" dirty="0">
                <a:solidFill>
                  <a:srgbClr val="000000"/>
                </a:solidFill>
                <a:latin typeface="Helvetica LT Std"/>
              </a:rPr>
              <a:t>A decoy network designed to watch activity is known as what term?</a:t>
            </a:r>
          </a:p>
          <a:p>
            <a:pPr marL="36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</a:pPr>
            <a:r>
              <a:rPr lang="en-US" sz="2800" spc="-1">
                <a:solidFill>
                  <a:srgbClr val="000000"/>
                </a:solidFill>
                <a:latin typeface="Helvetica LT Std"/>
              </a:rPr>
              <a:t>     </a:t>
            </a:r>
            <a:r>
              <a:rPr lang="en-US" sz="2800" spc="-1">
                <a:solidFill>
                  <a:srgbClr val="00B0F0"/>
                </a:solidFill>
                <a:latin typeface="Helvetica LT Std"/>
              </a:rPr>
              <a:t>Honeypot</a:t>
            </a:r>
            <a:endParaRPr lang="en-US" sz="2800" b="0" strike="noStrike" spc="-1" dirty="0">
              <a:solidFill>
                <a:srgbClr val="000000"/>
              </a:solidFill>
              <a:latin typeface="Times New Roman"/>
            </a:endParaRPr>
          </a:p>
          <a:p>
            <a:pPr marL="457200">
              <a:lnSpc>
                <a:spcPct val="120000"/>
              </a:lnSpc>
              <a:spcBef>
                <a:spcPts val="499"/>
              </a:spcBef>
            </a:pPr>
            <a:endParaRPr lang="en-US" sz="2800" b="0" strike="noStrike" spc="-1" dirty="0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TextShape 1"/>
          <p:cNvSpPr txBox="1"/>
          <p:nvPr/>
        </p:nvSpPr>
        <p:spPr>
          <a:xfrm>
            <a:off x="587880" y="511560"/>
            <a:ext cx="6585480" cy="94680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FFFFFF"/>
                </a:solidFill>
                <a:latin typeface="Helvetica LT Std"/>
              </a:rPr>
              <a:t>Key Terms (continued)</a:t>
            </a:r>
            <a:endParaRPr lang="en-US" sz="45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87" name="TextShape 2"/>
          <p:cNvSpPr txBox="1"/>
          <p:nvPr/>
        </p:nvSpPr>
        <p:spPr>
          <a:xfrm>
            <a:off x="849240" y="1774440"/>
            <a:ext cx="10907280" cy="4550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tunneling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virtual local area network (VLAN)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virtual private network (VPN)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VLAN access control list (VACL)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VPN concentrator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ct val="120000"/>
              </a:lnSpc>
              <a:spcBef>
                <a:spcPts val="1001"/>
              </a:spcBef>
            </a:pP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TextShape 1"/>
          <p:cNvSpPr txBox="1"/>
          <p:nvPr/>
        </p:nvSpPr>
        <p:spPr>
          <a:xfrm>
            <a:off x="587880" y="511560"/>
            <a:ext cx="11168280" cy="94680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FFFFFF"/>
                </a:solidFill>
                <a:latin typeface="Helvetica LT Std"/>
              </a:rPr>
              <a:t>Learning Goals</a:t>
            </a:r>
            <a:endParaRPr lang="en-US" sz="45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89" name="TextShape 2"/>
          <p:cNvSpPr txBox="1"/>
          <p:nvPr/>
        </p:nvSpPr>
        <p:spPr>
          <a:xfrm>
            <a:off x="587880" y="1774440"/>
            <a:ext cx="11168280" cy="4550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Evaluate threats to DNS.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Assess network design techniques for isolating segments and improving security.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TextShape 1"/>
          <p:cNvSpPr txBox="1"/>
          <p:nvPr/>
        </p:nvSpPr>
        <p:spPr>
          <a:xfrm>
            <a:off x="587880" y="195840"/>
            <a:ext cx="10667520" cy="126252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DNS Review</a:t>
            </a:r>
            <a:endParaRPr lang="en-US" sz="45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91" name="TextShape 2"/>
          <p:cNvSpPr txBox="1"/>
          <p:nvPr/>
        </p:nvSpPr>
        <p:spPr>
          <a:xfrm>
            <a:off x="587880" y="1774440"/>
            <a:ext cx="11168280" cy="4550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1" i="1" strike="noStrike" spc="-1">
                <a:solidFill>
                  <a:srgbClr val="000000"/>
                </a:solidFill>
                <a:latin typeface="Helvetica LT Std"/>
              </a:rPr>
              <a:t>Domain Name System (DNS)</a:t>
            </a:r>
            <a:r>
              <a:rPr lang="en-US" sz="2800" b="0" i="1" strike="noStrike" spc="-1">
                <a:solidFill>
                  <a:srgbClr val="000000"/>
                </a:solidFill>
                <a:latin typeface="Helvetica LT Std"/>
              </a:rPr>
              <a:t>:</a:t>
            </a: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 network service that resolves names on a network, such as web servers or host computer names, to their IP addresses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1" i="1" strike="noStrike" spc="-1">
                <a:solidFill>
                  <a:srgbClr val="000000"/>
                </a:solidFill>
                <a:latin typeface="Helvetica LT Std"/>
              </a:rPr>
              <a:t>DNS poisoning</a:t>
            </a:r>
            <a:r>
              <a:rPr lang="en-US" sz="2800" b="0" i="1" strike="noStrike" spc="-1">
                <a:solidFill>
                  <a:srgbClr val="000000"/>
                </a:solidFill>
                <a:latin typeface="Helvetica LT Std"/>
              </a:rPr>
              <a:t>:</a:t>
            </a: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 when a valid DNS name is redirected to another site that is likely malicious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1" i="1" strike="noStrike" spc="-1">
                <a:solidFill>
                  <a:srgbClr val="000000"/>
                </a:solidFill>
                <a:latin typeface="Helvetica LT Std"/>
              </a:rPr>
              <a:t>DNS local cache</a:t>
            </a:r>
            <a:r>
              <a:rPr lang="en-US" sz="2800" b="0" i="1" strike="noStrike" spc="-1">
                <a:solidFill>
                  <a:srgbClr val="000000"/>
                </a:solidFill>
                <a:latin typeface="Helvetica LT Std"/>
              </a:rPr>
              <a:t>:</a:t>
            </a: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 temporary storage location on the local computer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ct val="120000"/>
              </a:lnSpc>
              <a:spcBef>
                <a:spcPts val="1001"/>
              </a:spcBef>
            </a:pP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20</TotalTime>
  <Words>2448</Words>
  <Application>Microsoft Office PowerPoint</Application>
  <PresentationFormat>Widescreen</PresentationFormat>
  <Paragraphs>321</Paragraphs>
  <Slides>66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9</vt:i4>
      </vt:variant>
      <vt:variant>
        <vt:lpstr>Slide Titles</vt:lpstr>
      </vt:variant>
      <vt:variant>
        <vt:i4>66</vt:i4>
      </vt:variant>
    </vt:vector>
  </HeadingPairs>
  <TitlesOfParts>
    <vt:vector size="84" baseType="lpstr">
      <vt:lpstr>Arial</vt:lpstr>
      <vt:lpstr>Helvetica LT Std</vt:lpstr>
      <vt:lpstr>HelveticaLTStd-LightObl</vt:lpstr>
      <vt:lpstr>Palatino LT Std</vt:lpstr>
      <vt:lpstr>Symbol</vt:lpstr>
      <vt:lpstr>Times New Roman</vt:lpstr>
      <vt:lpstr>Trebuchet MS</vt:lpstr>
      <vt:lpstr>Tw Cen MT</vt:lpstr>
      <vt:lpstr>Wingdings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dc:description/>
  <cp:lastModifiedBy>Richard Greene</cp:lastModifiedBy>
  <cp:revision>5</cp:revision>
  <dcterms:created xsi:type="dcterms:W3CDTF">2018-08-30T13:48:52Z</dcterms:created>
  <dcterms:modified xsi:type="dcterms:W3CDTF">2020-07-31T16:00:19Z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Widescreen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67</vt:i4>
  </property>
</Properties>
</file>